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30.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320" r:id="rId2"/>
    <p:sldId id="303" r:id="rId3"/>
    <p:sldId id="286" r:id="rId4"/>
    <p:sldId id="315" r:id="rId5"/>
    <p:sldId id="323" r:id="rId6"/>
    <p:sldId id="325" r:id="rId7"/>
    <p:sldId id="295" r:id="rId8"/>
    <p:sldId id="329" r:id="rId9"/>
    <p:sldId id="326" r:id="rId10"/>
    <p:sldId id="327" r:id="rId11"/>
    <p:sldId id="328" r:id="rId12"/>
    <p:sldId id="330" r:id="rId13"/>
    <p:sldId id="335" r:id="rId14"/>
    <p:sldId id="324" r:id="rId15"/>
    <p:sldId id="332" r:id="rId16"/>
    <p:sldId id="333" r:id="rId17"/>
    <p:sldId id="334" r:id="rId18"/>
    <p:sldId id="316" r:id="rId19"/>
    <p:sldId id="321" r:id="rId20"/>
    <p:sldId id="304" r:id="rId21"/>
    <p:sldId id="336" r:id="rId22"/>
    <p:sldId id="294" r:id="rId23"/>
    <p:sldId id="331" r:id="rId24"/>
    <p:sldId id="317" r:id="rId25"/>
    <p:sldId id="318" r:id="rId26"/>
    <p:sldId id="312" r:id="rId27"/>
  </p:sldIdLst>
  <p:sldSz cx="12192000" cy="6858000"/>
  <p:notesSz cx="6858000" cy="9144000"/>
  <p:custDataLst>
    <p:tags r:id="rId2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2829"/>
    <a:srgbClr val="437F7F"/>
    <a:srgbClr val="FFC304"/>
    <a:srgbClr val="EDEDED"/>
    <a:srgbClr val="08213D"/>
    <a:srgbClr val="D8D2B8"/>
    <a:srgbClr val="1F2020"/>
    <a:srgbClr val="CDBF97"/>
    <a:srgbClr val="8D7545"/>
    <a:srgbClr val="ECE8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33" autoAdjust="0"/>
    <p:restoredTop sz="94660"/>
  </p:normalViewPr>
  <p:slideViewPr>
    <p:cSldViewPr snapToGrid="0">
      <p:cViewPr varScale="1">
        <p:scale>
          <a:sx n="81" d="100"/>
          <a:sy n="81" d="100"/>
        </p:scale>
        <p:origin x="499" y="67"/>
      </p:cViewPr>
      <p:guideLst>
        <p:guide orient="horz" pos="2160"/>
        <p:guide pos="384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仓耳青禾体-谷力 W05" panose="02020400000000000000" pitchFamily="18" charset="-122"/>
                <a:ea typeface="仓耳青禾体-谷力 W05" panose="02020400000000000000" pitchFamily="18"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仓耳青禾体-谷力 W05" panose="02020400000000000000" pitchFamily="18" charset="-122"/>
                <a:ea typeface="仓耳青禾体-谷力 W05" panose="02020400000000000000" pitchFamily="18" charset="-122"/>
              </a:defRPr>
            </a:lvl1pPr>
          </a:lstStyle>
          <a:p>
            <a:fld id="{11577D22-AD28-43FC-8EB4-B134A7D334C3}" type="datetimeFigureOut">
              <a:rPr lang="zh-CN" altLang="en-US" smtClean="0"/>
              <a:pPr/>
              <a:t>2022/7/22</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仓耳青禾体-谷力 W05" panose="02020400000000000000" pitchFamily="18" charset="-122"/>
                <a:ea typeface="仓耳青禾体-谷力 W05" panose="02020400000000000000" pitchFamily="18"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仓耳青禾体-谷力 W05" panose="02020400000000000000" pitchFamily="18" charset="-122"/>
                <a:ea typeface="仓耳青禾体-谷力 W05" panose="02020400000000000000" pitchFamily="18" charset="-122"/>
              </a:defRPr>
            </a:lvl1pPr>
          </a:lstStyle>
          <a:p>
            <a:fld id="{DA8C8EFA-96ED-4A18-B46D-8BDC030E3AF6}" type="slidenum">
              <a:rPr lang="zh-CN" altLang="en-US" smtClean="0"/>
              <a:pPr/>
              <a:t>‹#›</a:t>
            </a:fld>
            <a:endParaRPr lang="zh-CN" altLang="en-US" dirty="0"/>
          </a:p>
        </p:txBody>
      </p:sp>
    </p:spTree>
    <p:extLst>
      <p:ext uri="{BB962C8B-B14F-4D97-AF65-F5344CB8AC3E}">
        <p14:creationId xmlns:p14="http://schemas.microsoft.com/office/powerpoint/2010/main" val="4216364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仓耳青禾体-谷力 W05" panose="02020400000000000000" pitchFamily="18" charset="-122"/>
        <a:ea typeface="仓耳青禾体-谷力 W05" panose="02020400000000000000" pitchFamily="18" charset="-122"/>
        <a:cs typeface="+mn-cs"/>
      </a:defRPr>
    </a:lvl1pPr>
    <a:lvl2pPr marL="457200" algn="l" defTabSz="914400" rtl="0" eaLnBrk="1" latinLnBrk="0" hangingPunct="1">
      <a:defRPr sz="1200" kern="1200">
        <a:solidFill>
          <a:schemeClr val="tx1"/>
        </a:solidFill>
        <a:latin typeface="仓耳青禾体-谷力 W05" panose="02020400000000000000" pitchFamily="18" charset="-122"/>
        <a:ea typeface="仓耳青禾体-谷力 W05" panose="02020400000000000000" pitchFamily="18" charset="-122"/>
        <a:cs typeface="+mn-cs"/>
      </a:defRPr>
    </a:lvl2pPr>
    <a:lvl3pPr marL="914400" algn="l" defTabSz="914400" rtl="0" eaLnBrk="1" latinLnBrk="0" hangingPunct="1">
      <a:defRPr sz="1200" kern="1200">
        <a:solidFill>
          <a:schemeClr val="tx1"/>
        </a:solidFill>
        <a:latin typeface="仓耳青禾体-谷力 W05" panose="02020400000000000000" pitchFamily="18" charset="-122"/>
        <a:ea typeface="仓耳青禾体-谷力 W05" panose="02020400000000000000" pitchFamily="18" charset="-122"/>
        <a:cs typeface="+mn-cs"/>
      </a:defRPr>
    </a:lvl3pPr>
    <a:lvl4pPr marL="1371600" algn="l" defTabSz="914400" rtl="0" eaLnBrk="1" latinLnBrk="0" hangingPunct="1">
      <a:defRPr sz="1200" kern="1200">
        <a:solidFill>
          <a:schemeClr val="tx1"/>
        </a:solidFill>
        <a:latin typeface="仓耳青禾体-谷力 W05" panose="02020400000000000000" pitchFamily="18" charset="-122"/>
        <a:ea typeface="仓耳青禾体-谷力 W05" panose="02020400000000000000" pitchFamily="18" charset="-122"/>
        <a:cs typeface="+mn-cs"/>
      </a:defRPr>
    </a:lvl4pPr>
    <a:lvl5pPr marL="1828800" algn="l" defTabSz="914400" rtl="0" eaLnBrk="1" latinLnBrk="0" hangingPunct="1">
      <a:defRPr sz="1200" kern="1200">
        <a:solidFill>
          <a:schemeClr val="tx1"/>
        </a:solidFill>
        <a:latin typeface="仓耳青禾体-谷力 W05" panose="02020400000000000000" pitchFamily="18" charset="-122"/>
        <a:ea typeface="仓耳青禾体-谷力 W05" panose="02020400000000000000" pitchFamily="18"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老师给定的项目推进表和模块来看我们目前是完成了头脑风暴市场调研与产生创意，在推进程度上已经完成了前两周的工作，确定了想法并与路冬老师讨论了可行性。因为我们选定的项目是千机伞，装配方面有较大的难度，所以我们下一步考虑的是继续走在前面，提前进行项目分解与计划表的确定。</a:t>
            </a:r>
          </a:p>
        </p:txBody>
      </p:sp>
      <p:sp>
        <p:nvSpPr>
          <p:cNvPr id="4" name="灯片编号占位符 3"/>
          <p:cNvSpPr>
            <a:spLocks noGrp="1"/>
          </p:cNvSpPr>
          <p:nvPr>
            <p:ph type="sldNum" sz="quarter" idx="5"/>
          </p:nvPr>
        </p:nvSpPr>
        <p:spPr/>
        <p:txBody>
          <a:bodyPr/>
          <a:lstStyle/>
          <a:p>
            <a:fld id="{DA8C8EFA-96ED-4A18-B46D-8BDC030E3AF6}" type="slidenum">
              <a:rPr lang="zh-CN" altLang="en-US" smtClean="0"/>
              <a:pPr/>
              <a:t>20</a:t>
            </a:fld>
            <a:endParaRPr lang="zh-CN" altLang="en-US" dirty="0"/>
          </a:p>
        </p:txBody>
      </p:sp>
    </p:spTree>
    <p:extLst>
      <p:ext uri="{BB962C8B-B14F-4D97-AF65-F5344CB8AC3E}">
        <p14:creationId xmlns:p14="http://schemas.microsoft.com/office/powerpoint/2010/main" val="1399852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A8C8EFA-96ED-4A18-B46D-8BDC030E3AF6}" type="slidenum">
              <a:rPr lang="zh-CN" altLang="en-US" smtClean="0"/>
              <a:pPr/>
              <a:t>22</a:t>
            </a:fld>
            <a:endParaRPr lang="zh-CN" altLang="en-US" dirty="0"/>
          </a:p>
        </p:txBody>
      </p:sp>
    </p:spTree>
    <p:extLst>
      <p:ext uri="{BB962C8B-B14F-4D97-AF65-F5344CB8AC3E}">
        <p14:creationId xmlns:p14="http://schemas.microsoft.com/office/powerpoint/2010/main" val="953354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5DE497-C4CB-4788-936B-43AA5194D3B2}"/>
              </a:ext>
            </a:extLst>
          </p:cNvPr>
          <p:cNvSpPr>
            <a:spLocks noGrp="1"/>
          </p:cNvSpPr>
          <p:nvPr>
            <p:ph type="title"/>
          </p:nvPr>
        </p:nvSpPr>
        <p:spPr>
          <a:xfrm>
            <a:off x="838200" y="365125"/>
            <a:ext cx="10515600" cy="1325563"/>
          </a:xfrm>
          <a:prstGeom prst="rect">
            <a:avLst/>
          </a:prstGeom>
        </p:spPr>
        <p:txBody>
          <a:bodyPr/>
          <a:lstStyle>
            <a:lvl1pPr>
              <a:defRPr>
                <a:latin typeface="仓耳青禾体-谷力 W05" panose="02020400000000000000" pitchFamily="18" charset="-122"/>
              </a:defRPr>
            </a:lvl1pPr>
          </a:lstStyle>
          <a:p>
            <a:r>
              <a:rPr lang="zh-CN" altLang="en-US" dirty="0"/>
              <a:t>单击此处编辑母版标题样式</a:t>
            </a:r>
          </a:p>
        </p:txBody>
      </p:sp>
    </p:spTree>
    <p:extLst>
      <p:ext uri="{BB962C8B-B14F-4D97-AF65-F5344CB8AC3E}">
        <p14:creationId xmlns:p14="http://schemas.microsoft.com/office/powerpoint/2010/main" val="415345246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6="http://schemas.microsoft.com/office/drawing/2014/main" xmlns="">
      <p:transition spd="slow" advClick="0"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27883097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25138217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99915190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4" name="TextBox 3"/>
          <p:cNvSpPr txBox="1"/>
          <p:nvPr userDrawn="1"/>
        </p:nvSpPr>
        <p:spPr>
          <a:xfrm>
            <a:off x="267591" y="6588355"/>
            <a:ext cx="1800200" cy="118430"/>
          </a:xfrm>
          <a:prstGeom prst="rect">
            <a:avLst/>
          </a:prstGeom>
          <a:noFill/>
        </p:spPr>
        <p:txBody>
          <a:bodyPr wrap="square" rtlCol="0">
            <a:spAutoFit/>
          </a:bodyPr>
          <a:lstStyle/>
          <a:p>
            <a:pPr defTabSz="914400">
              <a:lnSpc>
                <a:spcPct val="200000"/>
              </a:lnSpc>
            </a:pPr>
            <a:r>
              <a:rPr lang="en-US" altLang="zh-CN" sz="100" dirty="0">
                <a:solidFill>
                  <a:prstClr val="black"/>
                </a:solidFill>
                <a:ea typeface="微软雅黑" panose="020B0503020204020204" pitchFamily="34" charset="-122"/>
                <a:hlinkClick r:id="rId2"/>
              </a:rPr>
              <a:t>PPT</a:t>
            </a:r>
            <a:r>
              <a:rPr lang="zh-CN" altLang="en-US" sz="100" dirty="0">
                <a:solidFill>
                  <a:prstClr val="black"/>
                </a:solidFill>
                <a:ea typeface="微软雅黑" panose="020B0503020204020204" pitchFamily="34" charset="-122"/>
                <a:hlinkClick r:id="rId2"/>
              </a:rPr>
              <a:t>模板</a:t>
            </a:r>
            <a:r>
              <a:rPr lang="zh-CN" altLang="en-US" sz="100" dirty="0">
                <a:solidFill>
                  <a:prstClr val="black"/>
                </a:solidFill>
                <a:ea typeface="微软雅黑" panose="020B0503020204020204" pitchFamily="34" charset="-122"/>
              </a:rPr>
              <a:t> </a:t>
            </a:r>
            <a:r>
              <a:rPr lang="en-US" altLang="zh-CN" sz="100" dirty="0">
                <a:solidFill>
                  <a:prstClr val="black"/>
                </a:solidFill>
                <a:ea typeface="微软雅黑" panose="020B0503020204020204" pitchFamily="34" charset="-122"/>
              </a:rPr>
              <a:t>http://www.1ppt.com/moban/</a:t>
            </a:r>
            <a:r>
              <a:rPr lang="zh-CN" altLang="en-US" sz="100" dirty="0">
                <a:solidFill>
                  <a:prstClr val="black"/>
                </a:solidFill>
                <a:ea typeface="微软雅黑" panose="020B0503020204020204" pitchFamily="34" charset="-122"/>
              </a:rPr>
              <a:t> </a:t>
            </a:r>
            <a:endParaRPr lang="en-US" altLang="zh-CN" sz="100" dirty="0">
              <a:solidFill>
                <a:prstClr val="black"/>
              </a:solidFill>
              <a:ea typeface="微软雅黑" panose="020B0503020204020204" pitchFamily="34" charset="-122"/>
            </a:endParaRPr>
          </a:p>
        </p:txBody>
      </p:sp>
    </p:spTree>
    <p:extLst>
      <p:ext uri="{BB962C8B-B14F-4D97-AF65-F5344CB8AC3E}">
        <p14:creationId xmlns:p14="http://schemas.microsoft.com/office/powerpoint/2010/main" val="233359854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55243271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77B7DEBF-ECAF-4991-B782-0C22A807AF11}"/>
              </a:ext>
            </a:extLst>
          </p:cNvPr>
          <p:cNvSpPr/>
          <p:nvPr/>
        </p:nvSpPr>
        <p:spPr>
          <a:xfrm>
            <a:off x="4375230" y="0"/>
            <a:ext cx="3541854" cy="6858000"/>
          </a:xfrm>
          <a:prstGeom prst="rect">
            <a:avLst/>
          </a:prstGeom>
          <a:solidFill>
            <a:srgbClr val="437F7F"/>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defTabSz="914377"/>
            <a:endParaRPr lang="zh-CN" altLang="en-US" sz="1400" b="1">
              <a:cs typeface="+mn-ea"/>
              <a:sym typeface="+mn-lt"/>
            </a:endParaRPr>
          </a:p>
        </p:txBody>
      </p:sp>
      <p:sp>
        <p:nvSpPr>
          <p:cNvPr id="7" name="矩形 6">
            <a:extLst>
              <a:ext uri="{FF2B5EF4-FFF2-40B4-BE49-F238E27FC236}">
                <a16:creationId xmlns:a16="http://schemas.microsoft.com/office/drawing/2014/main" id="{E9FBF41F-32DF-472F-9A1A-080443389615}"/>
              </a:ext>
            </a:extLst>
          </p:cNvPr>
          <p:cNvSpPr/>
          <p:nvPr/>
        </p:nvSpPr>
        <p:spPr>
          <a:xfrm>
            <a:off x="1360970" y="1418030"/>
            <a:ext cx="10189580" cy="4114800"/>
          </a:xfrm>
          <a:prstGeom prst="rect">
            <a:avLst/>
          </a:prstGeom>
          <a:solidFill>
            <a:schemeClr val="bg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5" name="组合 4">
            <a:extLst>
              <a:ext uri="{FF2B5EF4-FFF2-40B4-BE49-F238E27FC236}">
                <a16:creationId xmlns:a16="http://schemas.microsoft.com/office/drawing/2014/main" id="{7751538E-0C30-4E2B-8888-2CD8705B619A}"/>
              </a:ext>
            </a:extLst>
          </p:cNvPr>
          <p:cNvGrpSpPr/>
          <p:nvPr/>
        </p:nvGrpSpPr>
        <p:grpSpPr>
          <a:xfrm rot="5400000">
            <a:off x="131340" y="3232743"/>
            <a:ext cx="960698" cy="219918"/>
            <a:chOff x="2471004" y="5952282"/>
            <a:chExt cx="960698" cy="219918"/>
          </a:xfrm>
        </p:grpSpPr>
        <p:sp>
          <p:nvSpPr>
            <p:cNvPr id="8" name="椭圆 7">
              <a:extLst>
                <a:ext uri="{FF2B5EF4-FFF2-40B4-BE49-F238E27FC236}">
                  <a16:creationId xmlns:a16="http://schemas.microsoft.com/office/drawing/2014/main" id="{1AC8AA8D-5723-40FA-B78D-ACAE058B7137}"/>
                </a:ext>
              </a:extLst>
            </p:cNvPr>
            <p:cNvSpPr/>
            <p:nvPr/>
          </p:nvSpPr>
          <p:spPr>
            <a:xfrm>
              <a:off x="2471004" y="5952282"/>
              <a:ext cx="219918" cy="219918"/>
            </a:xfrm>
            <a:prstGeom prst="ellipse">
              <a:avLst/>
            </a:prstGeom>
            <a:solidFill>
              <a:srgbClr val="0628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9" name="椭圆 8">
              <a:extLst>
                <a:ext uri="{FF2B5EF4-FFF2-40B4-BE49-F238E27FC236}">
                  <a16:creationId xmlns:a16="http://schemas.microsoft.com/office/drawing/2014/main" id="{D03D9042-5EB4-4373-B419-11DBC9F5E53B}"/>
                </a:ext>
              </a:extLst>
            </p:cNvPr>
            <p:cNvSpPr/>
            <p:nvPr/>
          </p:nvSpPr>
          <p:spPr>
            <a:xfrm>
              <a:off x="2841394" y="5952282"/>
              <a:ext cx="219918" cy="219918"/>
            </a:xfrm>
            <a:prstGeom prst="ellipse">
              <a:avLst/>
            </a:prstGeom>
            <a:solidFill>
              <a:srgbClr val="0628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 name="椭圆 9">
              <a:extLst>
                <a:ext uri="{FF2B5EF4-FFF2-40B4-BE49-F238E27FC236}">
                  <a16:creationId xmlns:a16="http://schemas.microsoft.com/office/drawing/2014/main" id="{631EBF23-743A-44B5-871B-9B3E6DBBAB1F}"/>
                </a:ext>
              </a:extLst>
            </p:cNvPr>
            <p:cNvSpPr/>
            <p:nvPr/>
          </p:nvSpPr>
          <p:spPr>
            <a:xfrm>
              <a:off x="3211784" y="5952282"/>
              <a:ext cx="219918" cy="219918"/>
            </a:xfrm>
            <a:prstGeom prst="ellipse">
              <a:avLst/>
            </a:prstGeom>
            <a:solidFill>
              <a:srgbClr val="0628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19" name="加号 18">
            <a:extLst>
              <a:ext uri="{FF2B5EF4-FFF2-40B4-BE49-F238E27FC236}">
                <a16:creationId xmlns:a16="http://schemas.microsoft.com/office/drawing/2014/main" id="{8061A5F8-EAC2-4328-AB66-E24B87B62C5A}"/>
              </a:ext>
            </a:extLst>
          </p:cNvPr>
          <p:cNvSpPr/>
          <p:nvPr/>
        </p:nvSpPr>
        <p:spPr>
          <a:xfrm>
            <a:off x="318304" y="6146157"/>
            <a:ext cx="399327" cy="399327"/>
          </a:xfrm>
          <a:prstGeom prst="mathPlus">
            <a:avLst/>
          </a:prstGeom>
          <a:solidFill>
            <a:srgbClr val="0628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5" name="Group 1572">
            <a:extLst>
              <a:ext uri="{FF2B5EF4-FFF2-40B4-BE49-F238E27FC236}">
                <a16:creationId xmlns:a16="http://schemas.microsoft.com/office/drawing/2014/main" id="{49988BFF-5DD3-4E28-B74B-CA51920FDA32}"/>
              </a:ext>
            </a:extLst>
          </p:cNvPr>
          <p:cNvGrpSpPr/>
          <p:nvPr/>
        </p:nvGrpSpPr>
        <p:grpSpPr>
          <a:xfrm>
            <a:off x="852056" y="525267"/>
            <a:ext cx="200890" cy="100888"/>
            <a:chOff x="852056" y="525267"/>
            <a:chExt cx="200890" cy="100888"/>
          </a:xfrm>
          <a:solidFill>
            <a:srgbClr val="437F7F"/>
          </a:solidFill>
        </p:grpSpPr>
        <p:cxnSp>
          <p:nvCxnSpPr>
            <p:cNvPr id="16" name="Straight Connector 491">
              <a:extLst>
                <a:ext uri="{FF2B5EF4-FFF2-40B4-BE49-F238E27FC236}">
                  <a16:creationId xmlns:a16="http://schemas.microsoft.com/office/drawing/2014/main" id="{5C9A8013-BBF1-4B2E-B0B6-A1DDF5E0EA03}"/>
                </a:ext>
              </a:extLst>
            </p:cNvPr>
            <p:cNvCxnSpPr/>
            <p:nvPr/>
          </p:nvCxnSpPr>
          <p:spPr>
            <a:xfrm>
              <a:off x="852056" y="575711"/>
              <a:ext cx="200890" cy="0"/>
            </a:xfrm>
            <a:prstGeom prst="line">
              <a:avLst/>
            </a:prstGeom>
            <a:grpFill/>
            <a:ln w="22225">
              <a:solidFill>
                <a:srgbClr val="437F7F"/>
              </a:solidFill>
            </a:ln>
          </p:spPr>
          <p:style>
            <a:lnRef idx="1">
              <a:schemeClr val="accent1"/>
            </a:lnRef>
            <a:fillRef idx="0">
              <a:schemeClr val="accent1"/>
            </a:fillRef>
            <a:effectRef idx="0">
              <a:schemeClr val="accent1"/>
            </a:effectRef>
            <a:fontRef idx="minor">
              <a:schemeClr val="tx1"/>
            </a:fontRef>
          </p:style>
        </p:cxnSp>
        <p:cxnSp>
          <p:nvCxnSpPr>
            <p:cNvPr id="18" name="Straight Connector 1565">
              <a:extLst>
                <a:ext uri="{FF2B5EF4-FFF2-40B4-BE49-F238E27FC236}">
                  <a16:creationId xmlns:a16="http://schemas.microsoft.com/office/drawing/2014/main" id="{8DCB860C-7759-404B-BF16-5B4FB2B9CB1F}"/>
                </a:ext>
              </a:extLst>
            </p:cNvPr>
            <p:cNvCxnSpPr/>
            <p:nvPr/>
          </p:nvCxnSpPr>
          <p:spPr>
            <a:xfrm>
              <a:off x="852056" y="525267"/>
              <a:ext cx="200890" cy="0"/>
            </a:xfrm>
            <a:prstGeom prst="line">
              <a:avLst/>
            </a:prstGeom>
            <a:grpFill/>
            <a:ln w="22225">
              <a:solidFill>
                <a:srgbClr val="437F7F"/>
              </a:solidFill>
            </a:ln>
          </p:spPr>
          <p:style>
            <a:lnRef idx="1">
              <a:schemeClr val="accent1"/>
            </a:lnRef>
            <a:fillRef idx="0">
              <a:schemeClr val="accent1"/>
            </a:fillRef>
            <a:effectRef idx="0">
              <a:schemeClr val="accent1"/>
            </a:effectRef>
            <a:fontRef idx="minor">
              <a:schemeClr val="tx1"/>
            </a:fontRef>
          </p:style>
        </p:cxnSp>
        <p:cxnSp>
          <p:nvCxnSpPr>
            <p:cNvPr id="21" name="Straight Connector 492">
              <a:extLst>
                <a:ext uri="{FF2B5EF4-FFF2-40B4-BE49-F238E27FC236}">
                  <a16:creationId xmlns:a16="http://schemas.microsoft.com/office/drawing/2014/main" id="{4C952D61-9A36-4B35-B4B3-C386A39FD7B7}"/>
                </a:ext>
              </a:extLst>
            </p:cNvPr>
            <p:cNvCxnSpPr/>
            <p:nvPr/>
          </p:nvCxnSpPr>
          <p:spPr>
            <a:xfrm>
              <a:off x="852056" y="626155"/>
              <a:ext cx="200890" cy="0"/>
            </a:xfrm>
            <a:prstGeom prst="line">
              <a:avLst/>
            </a:prstGeom>
            <a:grpFill/>
            <a:ln w="22225">
              <a:solidFill>
                <a:srgbClr val="437F7F"/>
              </a:solidFill>
            </a:ln>
          </p:spPr>
          <p:style>
            <a:lnRef idx="1">
              <a:schemeClr val="accent1"/>
            </a:lnRef>
            <a:fillRef idx="0">
              <a:schemeClr val="accent1"/>
            </a:fillRef>
            <a:effectRef idx="0">
              <a:schemeClr val="accent1"/>
            </a:effectRef>
            <a:fontRef idx="minor">
              <a:schemeClr val="tx1"/>
            </a:fontRef>
          </p:style>
        </p:cxnSp>
      </p:grpSp>
      <p:grpSp>
        <p:nvGrpSpPr>
          <p:cNvPr id="23" name="Group 1561">
            <a:extLst>
              <a:ext uri="{FF2B5EF4-FFF2-40B4-BE49-F238E27FC236}">
                <a16:creationId xmlns:a16="http://schemas.microsoft.com/office/drawing/2014/main" id="{C7822F76-29B0-49C0-AF85-FFBCC2BC9BB5}"/>
              </a:ext>
            </a:extLst>
          </p:cNvPr>
          <p:cNvGrpSpPr/>
          <p:nvPr/>
        </p:nvGrpSpPr>
        <p:grpSpPr>
          <a:xfrm>
            <a:off x="11464370" y="504182"/>
            <a:ext cx="142627" cy="143058"/>
            <a:chOff x="4000500" y="4370388"/>
            <a:chExt cx="525462" cy="527050"/>
          </a:xfrm>
        </p:grpSpPr>
        <p:sp>
          <p:nvSpPr>
            <p:cNvPr id="26" name="Freeform 461">
              <a:extLst>
                <a:ext uri="{FF2B5EF4-FFF2-40B4-BE49-F238E27FC236}">
                  <a16:creationId xmlns:a16="http://schemas.microsoft.com/office/drawing/2014/main" id="{F94091CD-A827-4726-8972-0236BAF37820}"/>
                </a:ext>
              </a:extLst>
            </p:cNvPr>
            <p:cNvSpPr>
              <a:spLocks noEditPoints="1"/>
            </p:cNvSpPr>
            <p:nvPr/>
          </p:nvSpPr>
          <p:spPr bwMode="auto">
            <a:xfrm>
              <a:off x="4000500" y="4370388"/>
              <a:ext cx="406400" cy="406400"/>
            </a:xfrm>
            <a:custGeom>
              <a:avLst/>
              <a:gdLst>
                <a:gd name="T0" fmla="*/ 78 w 156"/>
                <a:gd name="T1" fmla="*/ 156 h 156"/>
                <a:gd name="T2" fmla="*/ 0 w 156"/>
                <a:gd name="T3" fmla="*/ 78 h 156"/>
                <a:gd name="T4" fmla="*/ 78 w 156"/>
                <a:gd name="T5" fmla="*/ 0 h 156"/>
                <a:gd name="T6" fmla="*/ 156 w 156"/>
                <a:gd name="T7" fmla="*/ 78 h 156"/>
                <a:gd name="T8" fmla="*/ 78 w 156"/>
                <a:gd name="T9" fmla="*/ 156 h 156"/>
                <a:gd name="T10" fmla="*/ 78 w 156"/>
                <a:gd name="T11" fmla="*/ 17 h 156"/>
                <a:gd name="T12" fmla="*/ 17 w 156"/>
                <a:gd name="T13" fmla="*/ 78 h 156"/>
                <a:gd name="T14" fmla="*/ 78 w 156"/>
                <a:gd name="T15" fmla="*/ 139 h 156"/>
                <a:gd name="T16" fmla="*/ 140 w 156"/>
                <a:gd name="T17" fmla="*/ 78 h 156"/>
                <a:gd name="T18" fmla="*/ 78 w 156"/>
                <a:gd name="T19" fmla="*/ 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156">
                  <a:moveTo>
                    <a:pt x="78" y="156"/>
                  </a:moveTo>
                  <a:cubicBezTo>
                    <a:pt x="35" y="156"/>
                    <a:pt x="0" y="121"/>
                    <a:pt x="0" y="78"/>
                  </a:cubicBezTo>
                  <a:cubicBezTo>
                    <a:pt x="0" y="35"/>
                    <a:pt x="35" y="0"/>
                    <a:pt x="78" y="0"/>
                  </a:cubicBezTo>
                  <a:cubicBezTo>
                    <a:pt x="121" y="0"/>
                    <a:pt x="156" y="35"/>
                    <a:pt x="156" y="78"/>
                  </a:cubicBezTo>
                  <a:cubicBezTo>
                    <a:pt x="156" y="121"/>
                    <a:pt x="121" y="156"/>
                    <a:pt x="78" y="156"/>
                  </a:cubicBezTo>
                  <a:close/>
                  <a:moveTo>
                    <a:pt x="78" y="17"/>
                  </a:moveTo>
                  <a:cubicBezTo>
                    <a:pt x="45" y="17"/>
                    <a:pt x="17" y="44"/>
                    <a:pt x="17" y="78"/>
                  </a:cubicBezTo>
                  <a:cubicBezTo>
                    <a:pt x="17" y="112"/>
                    <a:pt x="45" y="139"/>
                    <a:pt x="78" y="139"/>
                  </a:cubicBezTo>
                  <a:cubicBezTo>
                    <a:pt x="112" y="139"/>
                    <a:pt x="140" y="112"/>
                    <a:pt x="140" y="78"/>
                  </a:cubicBezTo>
                  <a:cubicBezTo>
                    <a:pt x="140" y="44"/>
                    <a:pt x="112" y="17"/>
                    <a:pt x="78"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sp>
          <p:nvSpPr>
            <p:cNvPr id="27" name="Freeform 462">
              <a:extLst>
                <a:ext uri="{FF2B5EF4-FFF2-40B4-BE49-F238E27FC236}">
                  <a16:creationId xmlns:a16="http://schemas.microsoft.com/office/drawing/2014/main" id="{6AD070D2-0E6D-4192-9415-E30B5882D755}"/>
                </a:ext>
              </a:extLst>
            </p:cNvPr>
            <p:cNvSpPr>
              <a:spLocks/>
            </p:cNvSpPr>
            <p:nvPr/>
          </p:nvSpPr>
          <p:spPr bwMode="auto">
            <a:xfrm>
              <a:off x="4318000" y="4686300"/>
              <a:ext cx="207962" cy="211138"/>
            </a:xfrm>
            <a:custGeom>
              <a:avLst/>
              <a:gdLst>
                <a:gd name="T0" fmla="*/ 111 w 131"/>
                <a:gd name="T1" fmla="*/ 133 h 133"/>
                <a:gd name="T2" fmla="*/ 0 w 131"/>
                <a:gd name="T3" fmla="*/ 20 h 133"/>
                <a:gd name="T4" fmla="*/ 20 w 131"/>
                <a:gd name="T5" fmla="*/ 0 h 133"/>
                <a:gd name="T6" fmla="*/ 131 w 131"/>
                <a:gd name="T7" fmla="*/ 113 h 133"/>
                <a:gd name="T8" fmla="*/ 111 w 131"/>
                <a:gd name="T9" fmla="*/ 133 h 133"/>
              </a:gdLst>
              <a:ahLst/>
              <a:cxnLst>
                <a:cxn ang="0">
                  <a:pos x="T0" y="T1"/>
                </a:cxn>
                <a:cxn ang="0">
                  <a:pos x="T2" y="T3"/>
                </a:cxn>
                <a:cxn ang="0">
                  <a:pos x="T4" y="T5"/>
                </a:cxn>
                <a:cxn ang="0">
                  <a:pos x="T6" y="T7"/>
                </a:cxn>
                <a:cxn ang="0">
                  <a:pos x="T8" y="T9"/>
                </a:cxn>
              </a:cxnLst>
              <a:rect l="0" t="0" r="r" b="b"/>
              <a:pathLst>
                <a:path w="131" h="133">
                  <a:moveTo>
                    <a:pt x="111" y="133"/>
                  </a:moveTo>
                  <a:lnTo>
                    <a:pt x="0" y="20"/>
                  </a:lnTo>
                  <a:lnTo>
                    <a:pt x="20" y="0"/>
                  </a:lnTo>
                  <a:lnTo>
                    <a:pt x="131" y="113"/>
                  </a:lnTo>
                  <a:lnTo>
                    <a:pt x="111" y="1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sp>
        <p:nvSpPr>
          <p:cNvPr id="28" name="Freeform 505">
            <a:extLst>
              <a:ext uri="{FF2B5EF4-FFF2-40B4-BE49-F238E27FC236}">
                <a16:creationId xmlns:a16="http://schemas.microsoft.com/office/drawing/2014/main" id="{1ED971AD-4C51-40BB-BF22-0FF4FF4B3321}"/>
              </a:ext>
            </a:extLst>
          </p:cNvPr>
          <p:cNvSpPr>
            <a:spLocks noEditPoints="1"/>
          </p:cNvSpPr>
          <p:nvPr/>
        </p:nvSpPr>
        <p:spPr bwMode="auto">
          <a:xfrm rot="2700000">
            <a:off x="1369524" y="454312"/>
            <a:ext cx="155918" cy="287150"/>
          </a:xfrm>
          <a:custGeom>
            <a:avLst/>
            <a:gdLst>
              <a:gd name="T0" fmla="*/ 482 w 579"/>
              <a:gd name="T1" fmla="*/ 367 h 1073"/>
              <a:gd name="T2" fmla="*/ 482 w 579"/>
              <a:gd name="T3" fmla="*/ 148 h 1073"/>
              <a:gd name="T4" fmla="*/ 525 w 579"/>
              <a:gd name="T5" fmla="*/ 79 h 1073"/>
              <a:gd name="T6" fmla="*/ 447 w 579"/>
              <a:gd name="T7" fmla="*/ 0 h 1073"/>
              <a:gd name="T8" fmla="*/ 132 w 579"/>
              <a:gd name="T9" fmla="*/ 0 h 1073"/>
              <a:gd name="T10" fmla="*/ 54 w 579"/>
              <a:gd name="T11" fmla="*/ 79 h 1073"/>
              <a:gd name="T12" fmla="*/ 96 w 579"/>
              <a:gd name="T13" fmla="*/ 148 h 1073"/>
              <a:gd name="T14" fmla="*/ 96 w 579"/>
              <a:gd name="T15" fmla="*/ 367 h 1073"/>
              <a:gd name="T16" fmla="*/ 0 w 579"/>
              <a:gd name="T17" fmla="*/ 583 h 1073"/>
              <a:gd name="T18" fmla="*/ 0 w 579"/>
              <a:gd name="T19" fmla="*/ 612 h 1073"/>
              <a:gd name="T20" fmla="*/ 224 w 579"/>
              <a:gd name="T21" fmla="*/ 612 h 1073"/>
              <a:gd name="T22" fmla="*/ 224 w 579"/>
              <a:gd name="T23" fmla="*/ 923 h 1073"/>
              <a:gd name="T24" fmla="*/ 289 w 579"/>
              <a:gd name="T25" fmla="*/ 1073 h 1073"/>
              <a:gd name="T26" fmla="*/ 355 w 579"/>
              <a:gd name="T27" fmla="*/ 923 h 1073"/>
              <a:gd name="T28" fmla="*/ 355 w 579"/>
              <a:gd name="T29" fmla="*/ 612 h 1073"/>
              <a:gd name="T30" fmla="*/ 579 w 579"/>
              <a:gd name="T31" fmla="*/ 612 h 1073"/>
              <a:gd name="T32" fmla="*/ 579 w 579"/>
              <a:gd name="T33" fmla="*/ 583 h 1073"/>
              <a:gd name="T34" fmla="*/ 482 w 579"/>
              <a:gd name="T35" fmla="*/ 367 h 1073"/>
              <a:gd name="T36" fmla="*/ 132 w 579"/>
              <a:gd name="T37" fmla="*/ 58 h 1073"/>
              <a:gd name="T38" fmla="*/ 447 w 579"/>
              <a:gd name="T39" fmla="*/ 58 h 1073"/>
              <a:gd name="T40" fmla="*/ 467 w 579"/>
              <a:gd name="T41" fmla="*/ 79 h 1073"/>
              <a:gd name="T42" fmla="*/ 449 w 579"/>
              <a:gd name="T43" fmla="*/ 99 h 1073"/>
              <a:gd name="T44" fmla="*/ 436 w 579"/>
              <a:gd name="T45" fmla="*/ 101 h 1073"/>
              <a:gd name="T46" fmla="*/ 143 w 579"/>
              <a:gd name="T47" fmla="*/ 101 h 1073"/>
              <a:gd name="T48" fmla="*/ 129 w 579"/>
              <a:gd name="T49" fmla="*/ 99 h 1073"/>
              <a:gd name="T50" fmla="*/ 111 w 579"/>
              <a:gd name="T51" fmla="*/ 79 h 1073"/>
              <a:gd name="T52" fmla="*/ 132 w 579"/>
              <a:gd name="T53" fmla="*/ 58 h 1073"/>
              <a:gd name="T54" fmla="*/ 424 w 579"/>
              <a:gd name="T55" fmla="*/ 370 h 1073"/>
              <a:gd name="T56" fmla="*/ 154 w 579"/>
              <a:gd name="T57" fmla="*/ 370 h 1073"/>
              <a:gd name="T58" fmla="*/ 154 w 579"/>
              <a:gd name="T59" fmla="*/ 130 h 1073"/>
              <a:gd name="T60" fmla="*/ 424 w 579"/>
              <a:gd name="T61" fmla="*/ 130 h 1073"/>
              <a:gd name="T62" fmla="*/ 424 w 579"/>
              <a:gd name="T63" fmla="*/ 370 h 1073"/>
              <a:gd name="T64" fmla="*/ 297 w 579"/>
              <a:gd name="T65" fmla="*/ 911 h 1073"/>
              <a:gd name="T66" fmla="*/ 289 w 579"/>
              <a:gd name="T67" fmla="*/ 928 h 1073"/>
              <a:gd name="T68" fmla="*/ 282 w 579"/>
              <a:gd name="T69" fmla="*/ 911 h 1073"/>
              <a:gd name="T70" fmla="*/ 282 w 579"/>
              <a:gd name="T71" fmla="*/ 612 h 1073"/>
              <a:gd name="T72" fmla="*/ 297 w 579"/>
              <a:gd name="T73" fmla="*/ 612 h 1073"/>
              <a:gd name="T74" fmla="*/ 297 w 579"/>
              <a:gd name="T75" fmla="*/ 911 h 1073"/>
              <a:gd name="T76" fmla="*/ 355 w 579"/>
              <a:gd name="T77" fmla="*/ 554 h 1073"/>
              <a:gd name="T78" fmla="*/ 224 w 579"/>
              <a:gd name="T79" fmla="*/ 554 h 1073"/>
              <a:gd name="T80" fmla="*/ 59 w 579"/>
              <a:gd name="T81" fmla="*/ 554 h 1073"/>
              <a:gd name="T82" fmla="*/ 144 w 579"/>
              <a:gd name="T83" fmla="*/ 403 h 1073"/>
              <a:gd name="T84" fmla="*/ 149 w 579"/>
              <a:gd name="T85" fmla="*/ 399 h 1073"/>
              <a:gd name="T86" fmla="*/ 430 w 579"/>
              <a:gd name="T87" fmla="*/ 399 h 1073"/>
              <a:gd name="T88" fmla="*/ 435 w 579"/>
              <a:gd name="T89" fmla="*/ 403 h 1073"/>
              <a:gd name="T90" fmla="*/ 519 w 579"/>
              <a:gd name="T91" fmla="*/ 554 h 1073"/>
              <a:gd name="T92" fmla="*/ 355 w 579"/>
              <a:gd name="T93" fmla="*/ 554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9" h="1073">
                <a:moveTo>
                  <a:pt x="482" y="367"/>
                </a:moveTo>
                <a:cubicBezTo>
                  <a:pt x="482" y="148"/>
                  <a:pt x="482" y="148"/>
                  <a:pt x="482" y="148"/>
                </a:cubicBezTo>
                <a:cubicBezTo>
                  <a:pt x="508" y="135"/>
                  <a:pt x="525" y="109"/>
                  <a:pt x="525" y="79"/>
                </a:cubicBezTo>
                <a:cubicBezTo>
                  <a:pt x="525" y="35"/>
                  <a:pt x="490" y="0"/>
                  <a:pt x="447" y="0"/>
                </a:cubicBezTo>
                <a:cubicBezTo>
                  <a:pt x="132" y="0"/>
                  <a:pt x="132" y="0"/>
                  <a:pt x="132" y="0"/>
                </a:cubicBezTo>
                <a:cubicBezTo>
                  <a:pt x="89" y="0"/>
                  <a:pt x="54" y="35"/>
                  <a:pt x="54" y="79"/>
                </a:cubicBezTo>
                <a:cubicBezTo>
                  <a:pt x="54" y="109"/>
                  <a:pt x="71" y="135"/>
                  <a:pt x="96" y="148"/>
                </a:cubicBezTo>
                <a:cubicBezTo>
                  <a:pt x="96" y="367"/>
                  <a:pt x="96" y="367"/>
                  <a:pt x="96" y="367"/>
                </a:cubicBezTo>
                <a:cubicBezTo>
                  <a:pt x="35" y="422"/>
                  <a:pt x="0" y="500"/>
                  <a:pt x="0" y="583"/>
                </a:cubicBezTo>
                <a:cubicBezTo>
                  <a:pt x="0" y="612"/>
                  <a:pt x="0" y="612"/>
                  <a:pt x="0" y="612"/>
                </a:cubicBezTo>
                <a:cubicBezTo>
                  <a:pt x="224" y="612"/>
                  <a:pt x="224" y="612"/>
                  <a:pt x="224" y="612"/>
                </a:cubicBezTo>
                <a:cubicBezTo>
                  <a:pt x="224" y="923"/>
                  <a:pt x="224" y="923"/>
                  <a:pt x="224" y="923"/>
                </a:cubicBezTo>
                <a:cubicBezTo>
                  <a:pt x="289" y="1073"/>
                  <a:pt x="289" y="1073"/>
                  <a:pt x="289" y="1073"/>
                </a:cubicBezTo>
                <a:cubicBezTo>
                  <a:pt x="355" y="923"/>
                  <a:pt x="355" y="923"/>
                  <a:pt x="355" y="923"/>
                </a:cubicBezTo>
                <a:cubicBezTo>
                  <a:pt x="355" y="612"/>
                  <a:pt x="355" y="612"/>
                  <a:pt x="355" y="612"/>
                </a:cubicBezTo>
                <a:cubicBezTo>
                  <a:pt x="579" y="612"/>
                  <a:pt x="579" y="612"/>
                  <a:pt x="579" y="612"/>
                </a:cubicBezTo>
                <a:cubicBezTo>
                  <a:pt x="579" y="583"/>
                  <a:pt x="579" y="583"/>
                  <a:pt x="579" y="583"/>
                </a:cubicBezTo>
                <a:cubicBezTo>
                  <a:pt x="579" y="500"/>
                  <a:pt x="544" y="422"/>
                  <a:pt x="482" y="367"/>
                </a:cubicBezTo>
                <a:close/>
                <a:moveTo>
                  <a:pt x="132" y="58"/>
                </a:moveTo>
                <a:cubicBezTo>
                  <a:pt x="447" y="58"/>
                  <a:pt x="447" y="58"/>
                  <a:pt x="447" y="58"/>
                </a:cubicBezTo>
                <a:cubicBezTo>
                  <a:pt x="458" y="58"/>
                  <a:pt x="467" y="67"/>
                  <a:pt x="467" y="79"/>
                </a:cubicBezTo>
                <a:cubicBezTo>
                  <a:pt x="467" y="89"/>
                  <a:pt x="459" y="97"/>
                  <a:pt x="449" y="99"/>
                </a:cubicBezTo>
                <a:cubicBezTo>
                  <a:pt x="436" y="101"/>
                  <a:pt x="436" y="101"/>
                  <a:pt x="436" y="101"/>
                </a:cubicBezTo>
                <a:cubicBezTo>
                  <a:pt x="143" y="101"/>
                  <a:pt x="143" y="101"/>
                  <a:pt x="143" y="101"/>
                </a:cubicBezTo>
                <a:cubicBezTo>
                  <a:pt x="129" y="99"/>
                  <a:pt x="129" y="99"/>
                  <a:pt x="129" y="99"/>
                </a:cubicBezTo>
                <a:cubicBezTo>
                  <a:pt x="119" y="97"/>
                  <a:pt x="111" y="89"/>
                  <a:pt x="111" y="79"/>
                </a:cubicBezTo>
                <a:cubicBezTo>
                  <a:pt x="111" y="67"/>
                  <a:pt x="121" y="58"/>
                  <a:pt x="132" y="58"/>
                </a:cubicBezTo>
                <a:close/>
                <a:moveTo>
                  <a:pt x="424" y="370"/>
                </a:moveTo>
                <a:cubicBezTo>
                  <a:pt x="154" y="370"/>
                  <a:pt x="154" y="370"/>
                  <a:pt x="154" y="370"/>
                </a:cubicBezTo>
                <a:cubicBezTo>
                  <a:pt x="154" y="130"/>
                  <a:pt x="154" y="130"/>
                  <a:pt x="154" y="130"/>
                </a:cubicBezTo>
                <a:cubicBezTo>
                  <a:pt x="424" y="130"/>
                  <a:pt x="424" y="130"/>
                  <a:pt x="424" y="130"/>
                </a:cubicBezTo>
                <a:lnTo>
                  <a:pt x="424" y="370"/>
                </a:lnTo>
                <a:close/>
                <a:moveTo>
                  <a:pt x="297" y="911"/>
                </a:moveTo>
                <a:cubicBezTo>
                  <a:pt x="289" y="928"/>
                  <a:pt x="289" y="928"/>
                  <a:pt x="289" y="928"/>
                </a:cubicBezTo>
                <a:cubicBezTo>
                  <a:pt x="282" y="911"/>
                  <a:pt x="282" y="911"/>
                  <a:pt x="282" y="911"/>
                </a:cubicBezTo>
                <a:cubicBezTo>
                  <a:pt x="282" y="612"/>
                  <a:pt x="282" y="612"/>
                  <a:pt x="282" y="612"/>
                </a:cubicBezTo>
                <a:cubicBezTo>
                  <a:pt x="297" y="612"/>
                  <a:pt x="297" y="612"/>
                  <a:pt x="297" y="612"/>
                </a:cubicBezTo>
                <a:lnTo>
                  <a:pt x="297" y="911"/>
                </a:lnTo>
                <a:close/>
                <a:moveTo>
                  <a:pt x="355" y="554"/>
                </a:moveTo>
                <a:cubicBezTo>
                  <a:pt x="224" y="554"/>
                  <a:pt x="224" y="554"/>
                  <a:pt x="224" y="554"/>
                </a:cubicBezTo>
                <a:cubicBezTo>
                  <a:pt x="59" y="554"/>
                  <a:pt x="59" y="554"/>
                  <a:pt x="59" y="554"/>
                </a:cubicBezTo>
                <a:cubicBezTo>
                  <a:pt x="67" y="495"/>
                  <a:pt x="97" y="441"/>
                  <a:pt x="144" y="403"/>
                </a:cubicBezTo>
                <a:cubicBezTo>
                  <a:pt x="149" y="399"/>
                  <a:pt x="149" y="399"/>
                  <a:pt x="149" y="399"/>
                </a:cubicBezTo>
                <a:cubicBezTo>
                  <a:pt x="430" y="399"/>
                  <a:pt x="430" y="399"/>
                  <a:pt x="430" y="399"/>
                </a:cubicBezTo>
                <a:cubicBezTo>
                  <a:pt x="435" y="403"/>
                  <a:pt x="435" y="403"/>
                  <a:pt x="435" y="403"/>
                </a:cubicBezTo>
                <a:cubicBezTo>
                  <a:pt x="482" y="441"/>
                  <a:pt x="512" y="495"/>
                  <a:pt x="519" y="554"/>
                </a:cubicBezTo>
                <a:lnTo>
                  <a:pt x="355" y="554"/>
                </a:lnTo>
                <a:close/>
              </a:path>
            </a:pathLst>
          </a:custGeom>
          <a:solidFill>
            <a:srgbClr val="437F7F"/>
          </a:solidFill>
          <a:ln>
            <a:solidFill>
              <a:srgbClr val="437F7F"/>
            </a:solidFill>
          </a:ln>
        </p:spPr>
        <p:txBody>
          <a:bodyPr vert="horz" wrap="square" lIns="91440" tIns="45720" rIns="91440" bIns="45720" numCol="1" anchor="t" anchorCtr="0" compatLnSpc="1">
            <a:prstTxWarp prst="textNoShape">
              <a:avLst/>
            </a:prstTxWarp>
          </a:bodyPr>
          <a:lstStyle/>
          <a:p>
            <a:endParaRPr lang="id-ID" dirty="0">
              <a:cs typeface="+mn-ea"/>
              <a:sym typeface="+mn-lt"/>
            </a:endParaRPr>
          </a:p>
        </p:txBody>
      </p:sp>
      <p:sp>
        <p:nvSpPr>
          <p:cNvPr id="35" name="Rounded Rectangle 1569">
            <a:extLst>
              <a:ext uri="{FF2B5EF4-FFF2-40B4-BE49-F238E27FC236}">
                <a16:creationId xmlns:a16="http://schemas.microsoft.com/office/drawing/2014/main" id="{B2DB68D4-163C-4827-9E45-F373B12877CA}"/>
              </a:ext>
            </a:extLst>
          </p:cNvPr>
          <p:cNvSpPr/>
          <p:nvPr/>
        </p:nvSpPr>
        <p:spPr>
          <a:xfrm>
            <a:off x="2653317" y="4645214"/>
            <a:ext cx="2029692" cy="421358"/>
          </a:xfrm>
          <a:prstGeom prst="roundRect">
            <a:avLst>
              <a:gd name="adj" fmla="val 50000"/>
            </a:avLst>
          </a:prstGeom>
          <a:solidFill>
            <a:schemeClr val="tx1"/>
          </a:solidFill>
          <a:ln>
            <a:noFill/>
          </a:ln>
          <a:effectLst>
            <a:outerShdw blurRad="1143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37" name="TextBox 1577">
            <a:extLst>
              <a:ext uri="{FF2B5EF4-FFF2-40B4-BE49-F238E27FC236}">
                <a16:creationId xmlns:a16="http://schemas.microsoft.com/office/drawing/2014/main" id="{2EBA4E63-C7B0-4DAF-A46D-8752AC173D84}"/>
              </a:ext>
            </a:extLst>
          </p:cNvPr>
          <p:cNvSpPr txBox="1"/>
          <p:nvPr/>
        </p:nvSpPr>
        <p:spPr>
          <a:xfrm>
            <a:off x="3007147" y="4667112"/>
            <a:ext cx="1368083" cy="369332"/>
          </a:xfrm>
          <a:prstGeom prst="rect">
            <a:avLst/>
          </a:prstGeom>
          <a:noFill/>
        </p:spPr>
        <p:txBody>
          <a:bodyPr wrap="square" rtlCol="0">
            <a:spAutoFit/>
          </a:bodyPr>
          <a:lstStyle/>
          <a:p>
            <a:pPr algn="ctr"/>
            <a:r>
              <a:rPr lang="zh-CN" altLang="en-US" dirty="0">
                <a:solidFill>
                  <a:schemeClr val="bg1"/>
                </a:solidFill>
                <a:cs typeface="+mn-ea"/>
                <a:sym typeface="+mn-lt"/>
              </a:rPr>
              <a:t>中期报告</a:t>
            </a:r>
            <a:endParaRPr lang="en-US" dirty="0">
              <a:solidFill>
                <a:schemeClr val="bg1"/>
              </a:solidFill>
              <a:cs typeface="+mn-ea"/>
              <a:sym typeface="+mn-lt"/>
            </a:endParaRPr>
          </a:p>
        </p:txBody>
      </p:sp>
      <p:sp>
        <p:nvSpPr>
          <p:cNvPr id="39" name="文本框 38">
            <a:extLst>
              <a:ext uri="{FF2B5EF4-FFF2-40B4-BE49-F238E27FC236}">
                <a16:creationId xmlns:a16="http://schemas.microsoft.com/office/drawing/2014/main" id="{881B0C00-F342-4833-9F7D-53C79338243B}"/>
              </a:ext>
            </a:extLst>
          </p:cNvPr>
          <p:cNvSpPr txBox="1"/>
          <p:nvPr/>
        </p:nvSpPr>
        <p:spPr>
          <a:xfrm>
            <a:off x="1756229" y="2367694"/>
            <a:ext cx="3957299" cy="1200329"/>
          </a:xfrm>
          <a:prstGeom prst="rect">
            <a:avLst/>
          </a:prstGeom>
          <a:noFill/>
        </p:spPr>
        <p:txBody>
          <a:bodyPr wrap="square" rtlCol="0">
            <a:spAutoFit/>
          </a:bodyPr>
          <a:lstStyle/>
          <a:p>
            <a:pPr algn="dist"/>
            <a:r>
              <a:rPr lang="zh-CN" altLang="en-US" sz="7200" b="1" dirty="0">
                <a:effectLst>
                  <a:outerShdw blurRad="38100" dist="38100" dir="2700000" algn="tl">
                    <a:srgbClr val="000000">
                      <a:alpha val="43137"/>
                    </a:srgbClr>
                  </a:outerShdw>
                </a:effectLst>
                <a:cs typeface="+mn-ea"/>
                <a:sym typeface="+mn-lt"/>
              </a:rPr>
              <a:t>千机伞</a:t>
            </a:r>
          </a:p>
        </p:txBody>
      </p:sp>
      <p:sp>
        <p:nvSpPr>
          <p:cNvPr id="40" name="ïŝľîdé">
            <a:extLst>
              <a:ext uri="{FF2B5EF4-FFF2-40B4-BE49-F238E27FC236}">
                <a16:creationId xmlns:a16="http://schemas.microsoft.com/office/drawing/2014/main" id="{52AF51AA-559B-44A7-9BF3-15F2F7CBD530}"/>
              </a:ext>
            </a:extLst>
          </p:cNvPr>
          <p:cNvSpPr txBox="1"/>
          <p:nvPr/>
        </p:nvSpPr>
        <p:spPr>
          <a:xfrm>
            <a:off x="2098946" y="3356330"/>
            <a:ext cx="3525479" cy="1176667"/>
          </a:xfrm>
          <a:prstGeom prst="rect">
            <a:avLst/>
          </a:prstGeom>
          <a:noFill/>
        </p:spPr>
        <p:txBody>
          <a:bodyPr wrap="square" lIns="91440" tIns="45720" rIns="91440" bIns="45720" anchor="ctr" anchorCtr="0">
            <a:noAutofit/>
          </a:bodyPr>
          <a:lstStyle/>
          <a:p>
            <a:pPr>
              <a:lnSpc>
                <a:spcPct val="150000"/>
              </a:lnSpc>
              <a:buSzPct val="25000"/>
            </a:pPr>
            <a:r>
              <a:rPr lang="zh-CN" altLang="en-US" dirty="0">
                <a:cs typeface="+mn-ea"/>
                <a:sym typeface="+mn-lt"/>
              </a:rPr>
              <a:t>小组成员：</a:t>
            </a:r>
            <a:endParaRPr lang="en-US" altLang="zh-CN" dirty="0">
              <a:cs typeface="+mn-ea"/>
              <a:sym typeface="+mn-lt"/>
            </a:endParaRPr>
          </a:p>
          <a:p>
            <a:pPr>
              <a:lnSpc>
                <a:spcPct val="150000"/>
              </a:lnSpc>
              <a:buSzPct val="25000"/>
            </a:pPr>
            <a:r>
              <a:rPr lang="zh-CN" altLang="en-US" dirty="0">
                <a:cs typeface="+mn-ea"/>
                <a:sym typeface="+mn-lt"/>
              </a:rPr>
              <a:t>方艺钧 龙嘉骏 陆泯贝 王子猛</a:t>
            </a:r>
            <a:endParaRPr lang="en-US" altLang="zh-CN" dirty="0">
              <a:cs typeface="+mn-ea"/>
              <a:sym typeface="+mn-lt"/>
            </a:endParaRPr>
          </a:p>
        </p:txBody>
      </p:sp>
      <p:sp>
        <p:nvSpPr>
          <p:cNvPr id="41" name="矩形 40">
            <a:extLst>
              <a:ext uri="{FF2B5EF4-FFF2-40B4-BE49-F238E27FC236}">
                <a16:creationId xmlns:a16="http://schemas.microsoft.com/office/drawing/2014/main" id="{9497C21A-7BA7-408C-88D3-FAFCE41A2285}"/>
              </a:ext>
            </a:extLst>
          </p:cNvPr>
          <p:cNvSpPr/>
          <p:nvPr/>
        </p:nvSpPr>
        <p:spPr>
          <a:xfrm>
            <a:off x="11120812" y="3232743"/>
            <a:ext cx="670560" cy="6705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2" name="文本框 41">
            <a:extLst>
              <a:ext uri="{FF2B5EF4-FFF2-40B4-BE49-F238E27FC236}">
                <a16:creationId xmlns:a16="http://schemas.microsoft.com/office/drawing/2014/main" id="{EF461629-88A8-42E8-B2E4-1F9BF6DE9DB5}"/>
              </a:ext>
            </a:extLst>
          </p:cNvPr>
          <p:cNvSpPr txBox="1"/>
          <p:nvPr/>
        </p:nvSpPr>
        <p:spPr>
          <a:xfrm>
            <a:off x="11265592" y="3232743"/>
            <a:ext cx="525780"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cs typeface="+mn-ea"/>
                <a:sym typeface="+mn-lt"/>
              </a:rPr>
              <a:t>&gt;</a:t>
            </a:r>
            <a:endParaRPr lang="zh-CN" altLang="en-US" sz="3200" b="1" dirty="0">
              <a:solidFill>
                <a:schemeClr val="bg1"/>
              </a:solidFill>
              <a:effectLst>
                <a:outerShdw blurRad="38100" dist="38100" dir="2700000" algn="tl">
                  <a:srgbClr val="000000">
                    <a:alpha val="43137"/>
                  </a:srgbClr>
                </a:outerShdw>
              </a:effectLst>
              <a:cs typeface="+mn-ea"/>
              <a:sym typeface="+mn-lt"/>
            </a:endParaRPr>
          </a:p>
        </p:txBody>
      </p:sp>
      <p:sp>
        <p:nvSpPr>
          <p:cNvPr id="43" name="加号 42">
            <a:extLst>
              <a:ext uri="{FF2B5EF4-FFF2-40B4-BE49-F238E27FC236}">
                <a16:creationId xmlns:a16="http://schemas.microsoft.com/office/drawing/2014/main" id="{1E939C8F-E8D4-46C4-90CE-D4D7B0FB9A2E}"/>
              </a:ext>
            </a:extLst>
          </p:cNvPr>
          <p:cNvSpPr/>
          <p:nvPr/>
        </p:nvSpPr>
        <p:spPr>
          <a:xfrm>
            <a:off x="11120198" y="6146157"/>
            <a:ext cx="399327" cy="399327"/>
          </a:xfrm>
          <a:prstGeom prst="mathPlus">
            <a:avLst/>
          </a:prstGeom>
          <a:solidFill>
            <a:srgbClr val="0628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12" name="图片 11">
            <a:extLst>
              <a:ext uri="{FF2B5EF4-FFF2-40B4-BE49-F238E27FC236}">
                <a16:creationId xmlns:a16="http://schemas.microsoft.com/office/drawing/2014/main" id="{232E01FC-F897-ED40-4DC1-D623658C6466}"/>
              </a:ext>
            </a:extLst>
          </p:cNvPr>
          <p:cNvPicPr>
            <a:picLocks noChangeAspect="1"/>
          </p:cNvPicPr>
          <p:nvPr/>
        </p:nvPicPr>
        <p:blipFill>
          <a:blip r:embed="rId2"/>
          <a:stretch>
            <a:fillRect/>
          </a:stretch>
        </p:blipFill>
        <p:spPr>
          <a:xfrm>
            <a:off x="5771284" y="1819056"/>
            <a:ext cx="5175247" cy="3312747"/>
          </a:xfrm>
          <a:prstGeom prst="rect">
            <a:avLst/>
          </a:prstGeom>
        </p:spPr>
      </p:pic>
    </p:spTree>
    <p:extLst>
      <p:ext uri="{BB962C8B-B14F-4D97-AF65-F5344CB8AC3E}">
        <p14:creationId xmlns:p14="http://schemas.microsoft.com/office/powerpoint/2010/main" val="78601020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2" presetClass="entr" presetSubtype="8" fill="hold" grpId="0" nodeType="withEffect" p14:presetBounceEnd="80000">
                                      <p:stCondLst>
                                        <p:cond delay="750"/>
                                      </p:stCondLst>
                                      <p:childTnLst>
                                        <p:set>
                                          <p:cBhvr>
                                            <p:cTn id="11" dur="1" fill="hold">
                                              <p:stCondLst>
                                                <p:cond delay="0"/>
                                              </p:stCondLst>
                                            </p:cTn>
                                            <p:tgtEl>
                                              <p:spTgt spid="28"/>
                                            </p:tgtEl>
                                            <p:attrNameLst>
                                              <p:attrName>style.visibility</p:attrName>
                                            </p:attrNameLst>
                                          </p:cBhvr>
                                          <p:to>
                                            <p:strVal val="visible"/>
                                          </p:to>
                                        </p:set>
                                        <p:anim calcmode="lin" valueType="num" p14:bounceEnd="80000">
                                          <p:cBhvr additive="base">
                                            <p:cTn id="12" dur="500" fill="hold"/>
                                            <p:tgtEl>
                                              <p:spTgt spid="28"/>
                                            </p:tgtEl>
                                            <p:attrNameLst>
                                              <p:attrName>ppt_x</p:attrName>
                                            </p:attrNameLst>
                                          </p:cBhvr>
                                          <p:tavLst>
                                            <p:tav tm="0">
                                              <p:val>
                                                <p:strVal val="0-#ppt_w/2"/>
                                              </p:val>
                                            </p:tav>
                                            <p:tav tm="100000">
                                              <p:val>
                                                <p:strVal val="#ppt_x"/>
                                              </p:val>
                                            </p:tav>
                                          </p:tavLst>
                                        </p:anim>
                                        <p:anim calcmode="lin" valueType="num" p14:bounceEnd="80000">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 presetClass="entr" presetSubtype="4" fill="hold" nodeType="withEffect" p14:presetBounceEnd="80000">
                                      <p:stCondLst>
                                        <p:cond delay="2000"/>
                                      </p:stCondLst>
                                      <p:childTnLst>
                                        <p:set>
                                          <p:cBhvr>
                                            <p:cTn id="20" dur="1" fill="hold">
                                              <p:stCondLst>
                                                <p:cond delay="0"/>
                                              </p:stCondLst>
                                            </p:cTn>
                                            <p:tgtEl>
                                              <p:spTgt spid="23"/>
                                            </p:tgtEl>
                                            <p:attrNameLst>
                                              <p:attrName>style.visibility</p:attrName>
                                            </p:attrNameLst>
                                          </p:cBhvr>
                                          <p:to>
                                            <p:strVal val="visible"/>
                                          </p:to>
                                        </p:set>
                                        <p:anim calcmode="lin" valueType="num" p14:bounceEnd="80000">
                                          <p:cBhvr additive="base">
                                            <p:cTn id="21" dur="500" fill="hold"/>
                                            <p:tgtEl>
                                              <p:spTgt spid="23"/>
                                            </p:tgtEl>
                                            <p:attrNameLst>
                                              <p:attrName>ppt_x</p:attrName>
                                            </p:attrNameLst>
                                          </p:cBhvr>
                                          <p:tavLst>
                                            <p:tav tm="0">
                                              <p:val>
                                                <p:strVal val="#ppt_x"/>
                                              </p:val>
                                            </p:tav>
                                            <p:tav tm="100000">
                                              <p:val>
                                                <p:strVal val="#ppt_x"/>
                                              </p:val>
                                            </p:tav>
                                          </p:tavLst>
                                        </p:anim>
                                        <p:anim calcmode="lin" valueType="num" p14:bounceEnd="80000">
                                          <p:cBhvr additive="base">
                                            <p:cTn id="22" dur="500" fill="hold"/>
                                            <p:tgtEl>
                                              <p:spTgt spid="23"/>
                                            </p:tgtEl>
                                            <p:attrNameLst>
                                              <p:attrName>ppt_y</p:attrName>
                                            </p:attrNameLst>
                                          </p:cBhvr>
                                          <p:tavLst>
                                            <p:tav tm="0">
                                              <p:val>
                                                <p:strVal val="1+#ppt_h/2"/>
                                              </p:val>
                                            </p:tav>
                                            <p:tav tm="100000">
                                              <p:val>
                                                <p:strVal val="#ppt_y"/>
                                              </p:val>
                                            </p:tav>
                                          </p:tavLst>
                                        </p:anim>
                                      </p:childTnLst>
                                    </p:cTn>
                                  </p:par>
                                  <p:par>
                                    <p:cTn id="23" presetID="2" presetClass="entr" presetSubtype="8" fill="hold" grpId="0" nodeType="withEffect" p14:presetBounceEnd="80000">
                                      <p:stCondLst>
                                        <p:cond delay="4000"/>
                                      </p:stCondLst>
                                      <p:childTnLst>
                                        <p:set>
                                          <p:cBhvr>
                                            <p:cTn id="24" dur="1" fill="hold">
                                              <p:stCondLst>
                                                <p:cond delay="0"/>
                                              </p:stCondLst>
                                            </p:cTn>
                                            <p:tgtEl>
                                              <p:spTgt spid="35"/>
                                            </p:tgtEl>
                                            <p:attrNameLst>
                                              <p:attrName>style.visibility</p:attrName>
                                            </p:attrNameLst>
                                          </p:cBhvr>
                                          <p:to>
                                            <p:strVal val="visible"/>
                                          </p:to>
                                        </p:set>
                                        <p:anim calcmode="lin" valueType="num" p14:bounceEnd="80000">
                                          <p:cBhvr additive="base">
                                            <p:cTn id="25" dur="500" fill="hold"/>
                                            <p:tgtEl>
                                              <p:spTgt spid="35"/>
                                            </p:tgtEl>
                                            <p:attrNameLst>
                                              <p:attrName>ppt_x</p:attrName>
                                            </p:attrNameLst>
                                          </p:cBhvr>
                                          <p:tavLst>
                                            <p:tav tm="0">
                                              <p:val>
                                                <p:strVal val="0-#ppt_w/2"/>
                                              </p:val>
                                            </p:tav>
                                            <p:tav tm="100000">
                                              <p:val>
                                                <p:strVal val="#ppt_x"/>
                                              </p:val>
                                            </p:tav>
                                          </p:tavLst>
                                        </p:anim>
                                        <p:anim calcmode="lin" valueType="num" p14:bounceEnd="80000">
                                          <p:cBhvr additive="base">
                                            <p:cTn id="26" dur="500" fill="hold"/>
                                            <p:tgtEl>
                                              <p:spTgt spid="35"/>
                                            </p:tgtEl>
                                            <p:attrNameLst>
                                              <p:attrName>ppt_y</p:attrName>
                                            </p:attrNameLst>
                                          </p:cBhvr>
                                          <p:tavLst>
                                            <p:tav tm="0">
                                              <p:val>
                                                <p:strVal val="#ppt_y"/>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1000"/>
                                            <p:tgtEl>
                                              <p:spTgt spid="39"/>
                                            </p:tgtEl>
                                          </p:cBhvr>
                                        </p:animEffect>
                                        <p:anim calcmode="lin" valueType="num">
                                          <p:cBhvr>
                                            <p:cTn id="30" dur="1000" fill="hold"/>
                                            <p:tgtEl>
                                              <p:spTgt spid="39"/>
                                            </p:tgtEl>
                                            <p:attrNameLst>
                                              <p:attrName>ppt_x</p:attrName>
                                            </p:attrNameLst>
                                          </p:cBhvr>
                                          <p:tavLst>
                                            <p:tav tm="0">
                                              <p:val>
                                                <p:strVal val="#ppt_x"/>
                                              </p:val>
                                            </p:tav>
                                            <p:tav tm="100000">
                                              <p:val>
                                                <p:strVal val="#ppt_x"/>
                                              </p:val>
                                            </p:tav>
                                          </p:tavLst>
                                        </p:anim>
                                        <p:anim calcmode="lin" valueType="num">
                                          <p:cBhvr>
                                            <p:cTn id="31"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1000"/>
                                            <p:tgtEl>
                                              <p:spTgt spid="40"/>
                                            </p:tgtEl>
                                          </p:cBhvr>
                                        </p:animEffect>
                                        <p:anim calcmode="lin" valueType="num">
                                          <p:cBhvr>
                                            <p:cTn id="37" dur="1000" fill="hold"/>
                                            <p:tgtEl>
                                              <p:spTgt spid="40"/>
                                            </p:tgtEl>
                                            <p:attrNameLst>
                                              <p:attrName>ppt_x</p:attrName>
                                            </p:attrNameLst>
                                          </p:cBhvr>
                                          <p:tavLst>
                                            <p:tav tm="0">
                                              <p:val>
                                                <p:strVal val="#ppt_x"/>
                                              </p:val>
                                            </p:tav>
                                            <p:tav tm="100000">
                                              <p:val>
                                                <p:strVal val="#ppt_x"/>
                                              </p:val>
                                            </p:tav>
                                          </p:tavLst>
                                        </p:anim>
                                        <p:anim calcmode="lin" valueType="num">
                                          <p:cBhvr>
                                            <p:cTn id="38"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8" grpId="0" animBg="1"/>
          <p:bldP spid="35" grpId="0" animBg="1"/>
          <p:bldP spid="39" grpId="0"/>
          <p:bldP spid="4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2" presetClass="entr" presetSubtype="8" fill="hold" grpId="0" nodeType="withEffect">
                                      <p:stCondLst>
                                        <p:cond delay="75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 presetClass="entr" presetSubtype="4" fill="hold" nodeType="withEffect">
                                      <p:stCondLst>
                                        <p:cond delay="200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fill="hold"/>
                                            <p:tgtEl>
                                              <p:spTgt spid="23"/>
                                            </p:tgtEl>
                                            <p:attrNameLst>
                                              <p:attrName>ppt_x</p:attrName>
                                            </p:attrNameLst>
                                          </p:cBhvr>
                                          <p:tavLst>
                                            <p:tav tm="0">
                                              <p:val>
                                                <p:strVal val="#ppt_x"/>
                                              </p:val>
                                            </p:tav>
                                            <p:tav tm="100000">
                                              <p:val>
                                                <p:strVal val="#ppt_x"/>
                                              </p:val>
                                            </p:tav>
                                          </p:tavLst>
                                        </p:anim>
                                        <p:anim calcmode="lin" valueType="num">
                                          <p:cBhvr additive="base">
                                            <p:cTn id="22" dur="500" fill="hold"/>
                                            <p:tgtEl>
                                              <p:spTgt spid="23"/>
                                            </p:tgtEl>
                                            <p:attrNameLst>
                                              <p:attrName>ppt_y</p:attrName>
                                            </p:attrNameLst>
                                          </p:cBhvr>
                                          <p:tavLst>
                                            <p:tav tm="0">
                                              <p:val>
                                                <p:strVal val="1+#ppt_h/2"/>
                                              </p:val>
                                            </p:tav>
                                            <p:tav tm="100000">
                                              <p:val>
                                                <p:strVal val="#ppt_y"/>
                                              </p:val>
                                            </p:tav>
                                          </p:tavLst>
                                        </p:anim>
                                      </p:childTnLst>
                                    </p:cTn>
                                  </p:par>
                                  <p:par>
                                    <p:cTn id="23" presetID="2" presetClass="entr" presetSubtype="8" fill="hold" grpId="0" nodeType="withEffect">
                                      <p:stCondLst>
                                        <p:cond delay="4000"/>
                                      </p:stCondLst>
                                      <p:childTnLst>
                                        <p:set>
                                          <p:cBhvr>
                                            <p:cTn id="24" dur="1" fill="hold">
                                              <p:stCondLst>
                                                <p:cond delay="0"/>
                                              </p:stCondLst>
                                            </p:cTn>
                                            <p:tgtEl>
                                              <p:spTgt spid="35"/>
                                            </p:tgtEl>
                                            <p:attrNameLst>
                                              <p:attrName>style.visibility</p:attrName>
                                            </p:attrNameLst>
                                          </p:cBhvr>
                                          <p:to>
                                            <p:strVal val="visible"/>
                                          </p:to>
                                        </p:set>
                                        <p:anim calcmode="lin" valueType="num">
                                          <p:cBhvr additive="base">
                                            <p:cTn id="25" dur="500" fill="hold"/>
                                            <p:tgtEl>
                                              <p:spTgt spid="35"/>
                                            </p:tgtEl>
                                            <p:attrNameLst>
                                              <p:attrName>ppt_x</p:attrName>
                                            </p:attrNameLst>
                                          </p:cBhvr>
                                          <p:tavLst>
                                            <p:tav tm="0">
                                              <p:val>
                                                <p:strVal val="0-#ppt_w/2"/>
                                              </p:val>
                                            </p:tav>
                                            <p:tav tm="100000">
                                              <p:val>
                                                <p:strVal val="#ppt_x"/>
                                              </p:val>
                                            </p:tav>
                                          </p:tavLst>
                                        </p:anim>
                                        <p:anim calcmode="lin" valueType="num">
                                          <p:cBhvr additive="base">
                                            <p:cTn id="26" dur="500" fill="hold"/>
                                            <p:tgtEl>
                                              <p:spTgt spid="35"/>
                                            </p:tgtEl>
                                            <p:attrNameLst>
                                              <p:attrName>ppt_y</p:attrName>
                                            </p:attrNameLst>
                                          </p:cBhvr>
                                          <p:tavLst>
                                            <p:tav tm="0">
                                              <p:val>
                                                <p:strVal val="#ppt_y"/>
                                              </p:val>
                                            </p:tav>
                                            <p:tav tm="100000">
                                              <p:val>
                                                <p:strVal val="#ppt_y"/>
                                              </p:val>
                                            </p:tav>
                                          </p:tavLst>
                                        </p:anim>
                                      </p:childTnLst>
                                    </p:cTn>
                                  </p:par>
                                  <p:par>
                                    <p:cTn id="27" presetID="10" presetClass="entr" presetSubtype="0" fill="hold" nodeType="withEffect">
                                      <p:stCondLst>
                                        <p:cond delay="425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par>
                                    <p:cTn id="30" presetID="42" presetClass="entr" presetSubtype="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1000"/>
                                            <p:tgtEl>
                                              <p:spTgt spid="39"/>
                                            </p:tgtEl>
                                          </p:cBhvr>
                                        </p:animEffect>
                                        <p:anim calcmode="lin" valueType="num">
                                          <p:cBhvr>
                                            <p:cTn id="33" dur="1000" fill="hold"/>
                                            <p:tgtEl>
                                              <p:spTgt spid="39"/>
                                            </p:tgtEl>
                                            <p:attrNameLst>
                                              <p:attrName>ppt_x</p:attrName>
                                            </p:attrNameLst>
                                          </p:cBhvr>
                                          <p:tavLst>
                                            <p:tav tm="0">
                                              <p:val>
                                                <p:strVal val="#ppt_x"/>
                                              </p:val>
                                            </p:tav>
                                            <p:tav tm="100000">
                                              <p:val>
                                                <p:strVal val="#ppt_x"/>
                                              </p:val>
                                            </p:tav>
                                          </p:tavLst>
                                        </p:anim>
                                        <p:anim calcmode="lin" valueType="num">
                                          <p:cBhvr>
                                            <p:cTn id="34"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1000"/>
                                            <p:tgtEl>
                                              <p:spTgt spid="40"/>
                                            </p:tgtEl>
                                          </p:cBhvr>
                                        </p:animEffect>
                                        <p:anim calcmode="lin" valueType="num">
                                          <p:cBhvr>
                                            <p:cTn id="40" dur="1000" fill="hold"/>
                                            <p:tgtEl>
                                              <p:spTgt spid="40"/>
                                            </p:tgtEl>
                                            <p:attrNameLst>
                                              <p:attrName>ppt_x</p:attrName>
                                            </p:attrNameLst>
                                          </p:cBhvr>
                                          <p:tavLst>
                                            <p:tav tm="0">
                                              <p:val>
                                                <p:strVal val="#ppt_x"/>
                                              </p:val>
                                            </p:tav>
                                            <p:tav tm="100000">
                                              <p:val>
                                                <p:strVal val="#ppt_x"/>
                                              </p:val>
                                            </p:tav>
                                          </p:tavLst>
                                        </p:anim>
                                        <p:anim calcmode="lin" valueType="num">
                                          <p:cBhvr>
                                            <p:cTn id="41"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8" grpId="0" animBg="1"/>
          <p:bldP spid="35" grpId="0" animBg="1"/>
          <p:bldP spid="39" grpId="0"/>
          <p:bldP spid="40"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a:extLst>
              <a:ext uri="{FF2B5EF4-FFF2-40B4-BE49-F238E27FC236}">
                <a16:creationId xmlns:a16="http://schemas.microsoft.com/office/drawing/2014/main" id="{26133926-23C0-455C-9635-13AE2E6E53D9}"/>
              </a:ext>
            </a:extLst>
          </p:cNvPr>
          <p:cNvSpPr/>
          <p:nvPr/>
        </p:nvSpPr>
        <p:spPr>
          <a:xfrm>
            <a:off x="543951" y="391551"/>
            <a:ext cx="446650" cy="446650"/>
          </a:xfrm>
          <a:prstGeom prst="ellipse">
            <a:avLst/>
          </a:prstGeom>
          <a:solidFill>
            <a:srgbClr val="43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 name="文本框 7">
            <a:extLst>
              <a:ext uri="{FF2B5EF4-FFF2-40B4-BE49-F238E27FC236}">
                <a16:creationId xmlns:a16="http://schemas.microsoft.com/office/drawing/2014/main" id="{AE7F3D6B-79A8-43C7-803D-92D8296AEFEB}"/>
              </a:ext>
            </a:extLst>
          </p:cNvPr>
          <p:cNvSpPr txBox="1"/>
          <p:nvPr/>
        </p:nvSpPr>
        <p:spPr>
          <a:xfrm>
            <a:off x="1234439" y="322488"/>
            <a:ext cx="4997028" cy="584775"/>
          </a:xfrm>
          <a:prstGeom prst="rect">
            <a:avLst/>
          </a:prstGeom>
          <a:noFill/>
        </p:spPr>
        <p:txBody>
          <a:bodyPr wrap="square" rtlCol="0">
            <a:spAutoFit/>
          </a:bodyPr>
          <a:lstStyle/>
          <a:p>
            <a:r>
              <a:rPr lang="zh-CN" altLang="en-US" sz="3200" dirty="0">
                <a:cs typeface="+mn-ea"/>
                <a:sym typeface="+mn-lt"/>
              </a:rPr>
              <a:t>千机伞已解决的挑战</a:t>
            </a:r>
          </a:p>
        </p:txBody>
      </p:sp>
      <p:sp>
        <p:nvSpPr>
          <p:cNvPr id="22" name="ïṡḻïďê">
            <a:extLst>
              <a:ext uri="{FF2B5EF4-FFF2-40B4-BE49-F238E27FC236}">
                <a16:creationId xmlns:a16="http://schemas.microsoft.com/office/drawing/2014/main" id="{9524E38B-ECDC-F17A-0062-2D0EA35C8AFF}"/>
              </a:ext>
            </a:extLst>
          </p:cNvPr>
          <p:cNvSpPr/>
          <p:nvPr/>
        </p:nvSpPr>
        <p:spPr>
          <a:xfrm>
            <a:off x="8263808" y="0"/>
            <a:ext cx="2740302" cy="3249378"/>
          </a:xfrm>
          <a:prstGeom prst="rect">
            <a:avLst/>
          </a:prstGeom>
          <a:solidFill>
            <a:srgbClr val="437F7F">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dirty="0">
              <a:cs typeface="+mn-ea"/>
              <a:sym typeface="+mn-lt"/>
            </a:endParaRPr>
          </a:p>
        </p:txBody>
      </p:sp>
      <p:sp>
        <p:nvSpPr>
          <p:cNvPr id="3" name="文本框 2">
            <a:extLst>
              <a:ext uri="{FF2B5EF4-FFF2-40B4-BE49-F238E27FC236}">
                <a16:creationId xmlns:a16="http://schemas.microsoft.com/office/drawing/2014/main" id="{23FA330A-E24A-12F1-081D-83CC6FEB7314}"/>
              </a:ext>
            </a:extLst>
          </p:cNvPr>
          <p:cNvSpPr txBox="1"/>
          <p:nvPr/>
        </p:nvSpPr>
        <p:spPr>
          <a:xfrm>
            <a:off x="543950" y="1253765"/>
            <a:ext cx="3090947" cy="369332"/>
          </a:xfrm>
          <a:prstGeom prst="rect">
            <a:avLst/>
          </a:prstGeom>
          <a:noFill/>
        </p:spPr>
        <p:txBody>
          <a:bodyPr wrap="square" rtlCol="0">
            <a:spAutoFit/>
          </a:bodyPr>
          <a:lstStyle/>
          <a:p>
            <a:r>
              <a:rPr lang="zh-CN" altLang="en-US" b="1" dirty="0"/>
              <a:t>已完成采购零件（图片）：</a:t>
            </a:r>
          </a:p>
        </p:txBody>
      </p:sp>
      <p:pic>
        <p:nvPicPr>
          <p:cNvPr id="4" name="图片 3">
            <a:extLst>
              <a:ext uri="{FF2B5EF4-FFF2-40B4-BE49-F238E27FC236}">
                <a16:creationId xmlns:a16="http://schemas.microsoft.com/office/drawing/2014/main" id="{E39DE551-1729-A133-17AE-71F4376561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782424" y="2395892"/>
            <a:ext cx="4681979" cy="3511484"/>
          </a:xfrm>
          <a:prstGeom prst="rect">
            <a:avLst/>
          </a:prstGeom>
        </p:spPr>
      </p:pic>
      <p:pic>
        <p:nvPicPr>
          <p:cNvPr id="6" name="图片 5">
            <a:extLst>
              <a:ext uri="{FF2B5EF4-FFF2-40B4-BE49-F238E27FC236}">
                <a16:creationId xmlns:a16="http://schemas.microsoft.com/office/drawing/2014/main" id="{9414464E-5348-F5FB-15A7-4071462B5D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7134511" y="2918396"/>
            <a:ext cx="3063624" cy="4084832"/>
          </a:xfrm>
          <a:prstGeom prst="rect">
            <a:avLst/>
          </a:prstGeom>
        </p:spPr>
      </p:pic>
    </p:spTree>
    <p:extLst>
      <p:ext uri="{BB962C8B-B14F-4D97-AF65-F5344CB8AC3E}">
        <p14:creationId xmlns:p14="http://schemas.microsoft.com/office/powerpoint/2010/main" val="399678374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6="http://schemas.microsoft.com/office/drawing/2014/main">
      <p:transition spd="slow" advClick="0" advTm="0">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a:extLst>
              <a:ext uri="{FF2B5EF4-FFF2-40B4-BE49-F238E27FC236}">
                <a16:creationId xmlns:a16="http://schemas.microsoft.com/office/drawing/2014/main" id="{26133926-23C0-455C-9635-13AE2E6E53D9}"/>
              </a:ext>
            </a:extLst>
          </p:cNvPr>
          <p:cNvSpPr/>
          <p:nvPr/>
        </p:nvSpPr>
        <p:spPr>
          <a:xfrm>
            <a:off x="543951" y="391551"/>
            <a:ext cx="446650" cy="446650"/>
          </a:xfrm>
          <a:prstGeom prst="ellipse">
            <a:avLst/>
          </a:prstGeom>
          <a:solidFill>
            <a:srgbClr val="43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 name="文本框 7">
            <a:extLst>
              <a:ext uri="{FF2B5EF4-FFF2-40B4-BE49-F238E27FC236}">
                <a16:creationId xmlns:a16="http://schemas.microsoft.com/office/drawing/2014/main" id="{AE7F3D6B-79A8-43C7-803D-92D8296AEFEB}"/>
              </a:ext>
            </a:extLst>
          </p:cNvPr>
          <p:cNvSpPr txBox="1"/>
          <p:nvPr/>
        </p:nvSpPr>
        <p:spPr>
          <a:xfrm>
            <a:off x="1234439" y="322488"/>
            <a:ext cx="4997028" cy="584775"/>
          </a:xfrm>
          <a:prstGeom prst="rect">
            <a:avLst/>
          </a:prstGeom>
          <a:noFill/>
        </p:spPr>
        <p:txBody>
          <a:bodyPr wrap="square" rtlCol="0">
            <a:spAutoFit/>
          </a:bodyPr>
          <a:lstStyle/>
          <a:p>
            <a:r>
              <a:rPr lang="zh-CN" altLang="en-US" sz="3200" dirty="0">
                <a:cs typeface="+mn-ea"/>
                <a:sym typeface="+mn-lt"/>
              </a:rPr>
              <a:t>千机伞已解决的挑战</a:t>
            </a:r>
          </a:p>
        </p:txBody>
      </p:sp>
      <p:sp>
        <p:nvSpPr>
          <p:cNvPr id="22" name="ïṡḻïďê">
            <a:extLst>
              <a:ext uri="{FF2B5EF4-FFF2-40B4-BE49-F238E27FC236}">
                <a16:creationId xmlns:a16="http://schemas.microsoft.com/office/drawing/2014/main" id="{9524E38B-ECDC-F17A-0062-2D0EA35C8AFF}"/>
              </a:ext>
            </a:extLst>
          </p:cNvPr>
          <p:cNvSpPr/>
          <p:nvPr/>
        </p:nvSpPr>
        <p:spPr>
          <a:xfrm>
            <a:off x="8263808" y="0"/>
            <a:ext cx="2740302" cy="3249378"/>
          </a:xfrm>
          <a:prstGeom prst="rect">
            <a:avLst/>
          </a:prstGeom>
          <a:solidFill>
            <a:srgbClr val="437F7F">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dirty="0">
              <a:cs typeface="+mn-ea"/>
              <a:sym typeface="+mn-lt"/>
            </a:endParaRPr>
          </a:p>
        </p:txBody>
      </p:sp>
      <p:sp>
        <p:nvSpPr>
          <p:cNvPr id="3" name="文本框 2">
            <a:extLst>
              <a:ext uri="{FF2B5EF4-FFF2-40B4-BE49-F238E27FC236}">
                <a16:creationId xmlns:a16="http://schemas.microsoft.com/office/drawing/2014/main" id="{23FA330A-E24A-12F1-081D-83CC6FEB7314}"/>
              </a:ext>
            </a:extLst>
          </p:cNvPr>
          <p:cNvSpPr txBox="1"/>
          <p:nvPr/>
        </p:nvSpPr>
        <p:spPr>
          <a:xfrm>
            <a:off x="543950" y="1253765"/>
            <a:ext cx="3090947" cy="369332"/>
          </a:xfrm>
          <a:prstGeom prst="rect">
            <a:avLst/>
          </a:prstGeom>
          <a:noFill/>
        </p:spPr>
        <p:txBody>
          <a:bodyPr wrap="square" rtlCol="0">
            <a:spAutoFit/>
          </a:bodyPr>
          <a:lstStyle/>
          <a:p>
            <a:r>
              <a:rPr lang="zh-CN" altLang="en-US" b="1" dirty="0"/>
              <a:t>已完成采购零件（图片）：</a:t>
            </a:r>
          </a:p>
        </p:txBody>
      </p:sp>
      <p:pic>
        <p:nvPicPr>
          <p:cNvPr id="5" name="图片 4">
            <a:extLst>
              <a:ext uri="{FF2B5EF4-FFF2-40B4-BE49-F238E27FC236}">
                <a16:creationId xmlns:a16="http://schemas.microsoft.com/office/drawing/2014/main" id="{E0140B71-1D93-CBB8-4B99-A585EACD5B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223928" y="1451666"/>
            <a:ext cx="4079866" cy="5439822"/>
          </a:xfrm>
          <a:prstGeom prst="rect">
            <a:avLst/>
          </a:prstGeom>
        </p:spPr>
      </p:pic>
      <p:pic>
        <p:nvPicPr>
          <p:cNvPr id="10" name="图片 9">
            <a:extLst>
              <a:ext uri="{FF2B5EF4-FFF2-40B4-BE49-F238E27FC236}">
                <a16:creationId xmlns:a16="http://schemas.microsoft.com/office/drawing/2014/main" id="{15E794E6-A2DA-608F-CE1F-F2E3CB18C3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72841" y="3429000"/>
            <a:ext cx="3987538" cy="2990653"/>
          </a:xfrm>
          <a:prstGeom prst="rect">
            <a:avLst/>
          </a:prstGeom>
        </p:spPr>
      </p:pic>
      <p:pic>
        <p:nvPicPr>
          <p:cNvPr id="12" name="图片 11">
            <a:extLst>
              <a:ext uri="{FF2B5EF4-FFF2-40B4-BE49-F238E27FC236}">
                <a16:creationId xmlns:a16="http://schemas.microsoft.com/office/drawing/2014/main" id="{FDA8AE89-6E92-6357-7D76-1613F17879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72841" y="258725"/>
            <a:ext cx="3987537" cy="2990653"/>
          </a:xfrm>
          <a:prstGeom prst="rect">
            <a:avLst/>
          </a:prstGeom>
        </p:spPr>
      </p:pic>
    </p:spTree>
    <p:extLst>
      <p:ext uri="{BB962C8B-B14F-4D97-AF65-F5344CB8AC3E}">
        <p14:creationId xmlns:p14="http://schemas.microsoft.com/office/powerpoint/2010/main" val="2839266675"/>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a:extLst>
              <a:ext uri="{FF2B5EF4-FFF2-40B4-BE49-F238E27FC236}">
                <a16:creationId xmlns:a16="http://schemas.microsoft.com/office/drawing/2014/main" id="{26133926-23C0-455C-9635-13AE2E6E53D9}"/>
              </a:ext>
            </a:extLst>
          </p:cNvPr>
          <p:cNvSpPr/>
          <p:nvPr/>
        </p:nvSpPr>
        <p:spPr>
          <a:xfrm>
            <a:off x="543951" y="391551"/>
            <a:ext cx="446650" cy="446650"/>
          </a:xfrm>
          <a:prstGeom prst="ellipse">
            <a:avLst/>
          </a:prstGeom>
          <a:solidFill>
            <a:srgbClr val="43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 name="文本框 7">
            <a:extLst>
              <a:ext uri="{FF2B5EF4-FFF2-40B4-BE49-F238E27FC236}">
                <a16:creationId xmlns:a16="http://schemas.microsoft.com/office/drawing/2014/main" id="{AE7F3D6B-79A8-43C7-803D-92D8296AEFEB}"/>
              </a:ext>
            </a:extLst>
          </p:cNvPr>
          <p:cNvSpPr txBox="1"/>
          <p:nvPr/>
        </p:nvSpPr>
        <p:spPr>
          <a:xfrm>
            <a:off x="1234439" y="322488"/>
            <a:ext cx="4997028" cy="584775"/>
          </a:xfrm>
          <a:prstGeom prst="rect">
            <a:avLst/>
          </a:prstGeom>
          <a:noFill/>
        </p:spPr>
        <p:txBody>
          <a:bodyPr wrap="square" rtlCol="0">
            <a:spAutoFit/>
          </a:bodyPr>
          <a:lstStyle/>
          <a:p>
            <a:r>
              <a:rPr lang="zh-CN" altLang="en-US" sz="3200" dirty="0">
                <a:cs typeface="+mn-ea"/>
                <a:sym typeface="+mn-lt"/>
              </a:rPr>
              <a:t>零件选择</a:t>
            </a:r>
          </a:p>
        </p:txBody>
      </p:sp>
      <p:sp>
        <p:nvSpPr>
          <p:cNvPr id="22" name="ïṡḻïďê">
            <a:extLst>
              <a:ext uri="{FF2B5EF4-FFF2-40B4-BE49-F238E27FC236}">
                <a16:creationId xmlns:a16="http://schemas.microsoft.com/office/drawing/2014/main" id="{9524E38B-ECDC-F17A-0062-2D0EA35C8AFF}"/>
              </a:ext>
            </a:extLst>
          </p:cNvPr>
          <p:cNvSpPr/>
          <p:nvPr/>
        </p:nvSpPr>
        <p:spPr>
          <a:xfrm>
            <a:off x="8452344" y="0"/>
            <a:ext cx="2740302" cy="3249378"/>
          </a:xfrm>
          <a:prstGeom prst="rect">
            <a:avLst/>
          </a:prstGeom>
          <a:solidFill>
            <a:srgbClr val="437F7F">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dirty="0">
              <a:cs typeface="+mn-ea"/>
              <a:sym typeface="+mn-lt"/>
            </a:endParaRPr>
          </a:p>
        </p:txBody>
      </p:sp>
      <p:sp>
        <p:nvSpPr>
          <p:cNvPr id="3" name="文本框 2">
            <a:extLst>
              <a:ext uri="{FF2B5EF4-FFF2-40B4-BE49-F238E27FC236}">
                <a16:creationId xmlns:a16="http://schemas.microsoft.com/office/drawing/2014/main" id="{23FA330A-E24A-12F1-081D-83CC6FEB7314}"/>
              </a:ext>
            </a:extLst>
          </p:cNvPr>
          <p:cNvSpPr txBox="1"/>
          <p:nvPr/>
        </p:nvSpPr>
        <p:spPr>
          <a:xfrm>
            <a:off x="6369542" y="3855563"/>
            <a:ext cx="3090947" cy="1754326"/>
          </a:xfrm>
          <a:prstGeom prst="rect">
            <a:avLst/>
          </a:prstGeom>
          <a:noFill/>
        </p:spPr>
        <p:txBody>
          <a:bodyPr wrap="square" rtlCol="0">
            <a:spAutoFit/>
          </a:bodyPr>
          <a:lstStyle/>
          <a:p>
            <a:r>
              <a:rPr lang="zh-CN" altLang="en-US" b="1" dirty="0"/>
              <a:t>铆钉工具反口冲：</a:t>
            </a:r>
            <a:endParaRPr lang="en-US" altLang="zh-CN" b="1" dirty="0"/>
          </a:p>
          <a:p>
            <a:r>
              <a:rPr lang="zh-CN" altLang="en-US" b="1" dirty="0"/>
              <a:t>为了铆钉安装而选择配套，</a:t>
            </a:r>
            <a:endParaRPr lang="en-US" altLang="zh-CN" b="1" dirty="0"/>
          </a:p>
          <a:p>
            <a:r>
              <a:rPr lang="zh-CN" altLang="en-US" b="1" dirty="0"/>
              <a:t>保证材料稳定性和安装配合进度</a:t>
            </a:r>
            <a:endParaRPr lang="en-US" altLang="zh-CN" b="1" dirty="0"/>
          </a:p>
          <a:p>
            <a:r>
              <a:rPr lang="zh-CN" altLang="en-US" b="1" dirty="0"/>
              <a:t>（普通铆钉安装工具不符合要求，易损坏</a:t>
            </a:r>
            <a:r>
              <a:rPr lang="en-US" altLang="zh-CN" b="1" dirty="0"/>
              <a:t>3D</a:t>
            </a:r>
            <a:r>
              <a:rPr lang="zh-CN" altLang="en-US" b="1" dirty="0"/>
              <a:t>打印件）</a:t>
            </a:r>
          </a:p>
        </p:txBody>
      </p:sp>
      <p:pic>
        <p:nvPicPr>
          <p:cNvPr id="5" name="图片 4">
            <a:extLst>
              <a:ext uri="{FF2B5EF4-FFF2-40B4-BE49-F238E27FC236}">
                <a16:creationId xmlns:a16="http://schemas.microsoft.com/office/drawing/2014/main" id="{E0140B71-1D93-CBB8-4B99-A585EACD5B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202985" y="709089"/>
            <a:ext cx="4079866" cy="5439822"/>
          </a:xfrm>
          <a:prstGeom prst="rect">
            <a:avLst/>
          </a:prstGeom>
        </p:spPr>
      </p:pic>
      <p:sp>
        <p:nvSpPr>
          <p:cNvPr id="9" name="文本框 8">
            <a:extLst>
              <a:ext uri="{FF2B5EF4-FFF2-40B4-BE49-F238E27FC236}">
                <a16:creationId xmlns:a16="http://schemas.microsoft.com/office/drawing/2014/main" id="{0008C429-758A-2E4B-E692-62ED795DC6A7}"/>
              </a:ext>
            </a:extLst>
          </p:cNvPr>
          <p:cNvSpPr txBox="1"/>
          <p:nvPr/>
        </p:nvSpPr>
        <p:spPr>
          <a:xfrm>
            <a:off x="6369542" y="1718264"/>
            <a:ext cx="1944728" cy="1477328"/>
          </a:xfrm>
          <a:prstGeom prst="rect">
            <a:avLst/>
          </a:prstGeom>
          <a:noFill/>
        </p:spPr>
        <p:txBody>
          <a:bodyPr wrap="square" rtlCol="0">
            <a:spAutoFit/>
          </a:bodyPr>
          <a:lstStyle/>
          <a:p>
            <a:r>
              <a:rPr lang="en-US" altLang="zh-CN" b="1" dirty="0"/>
              <a:t>2.5mm</a:t>
            </a:r>
            <a:r>
              <a:rPr lang="zh-CN" altLang="en-US" b="1" dirty="0"/>
              <a:t>空心铜铆钉的选择</a:t>
            </a:r>
            <a:r>
              <a:rPr lang="en-US" altLang="zh-CN" b="1" dirty="0"/>
              <a:t>:</a:t>
            </a:r>
            <a:r>
              <a:rPr lang="zh-CN" altLang="en-US" b="1" dirty="0"/>
              <a:t>各个伞骨伞架配合间隙极小，且要求顺滑旋转</a:t>
            </a:r>
          </a:p>
        </p:txBody>
      </p:sp>
    </p:spTree>
    <p:extLst>
      <p:ext uri="{BB962C8B-B14F-4D97-AF65-F5344CB8AC3E}">
        <p14:creationId xmlns:p14="http://schemas.microsoft.com/office/powerpoint/2010/main" val="2134508492"/>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6B66517A-2405-4ECC-AC8C-61EDDE69A303}"/>
              </a:ext>
            </a:extLst>
          </p:cNvPr>
          <p:cNvSpPr/>
          <p:nvPr/>
        </p:nvSpPr>
        <p:spPr>
          <a:xfrm>
            <a:off x="3815602" y="1319726"/>
            <a:ext cx="4560795" cy="459075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12" name="直接连接符 11">
            <a:extLst>
              <a:ext uri="{FF2B5EF4-FFF2-40B4-BE49-F238E27FC236}">
                <a16:creationId xmlns:a16="http://schemas.microsoft.com/office/drawing/2014/main" id="{EF9A9387-78D1-4E26-BAB2-80FF55A06A9B}"/>
              </a:ext>
            </a:extLst>
          </p:cNvPr>
          <p:cNvCxnSpPr>
            <a:cxnSpLocks/>
          </p:cNvCxnSpPr>
          <p:nvPr/>
        </p:nvCxnSpPr>
        <p:spPr>
          <a:xfrm>
            <a:off x="4400826" y="3615103"/>
            <a:ext cx="3390347"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0B591A3F-89AB-4C73-9392-C973102A4F6C}"/>
              </a:ext>
            </a:extLst>
          </p:cNvPr>
          <p:cNvSpPr txBox="1"/>
          <p:nvPr/>
        </p:nvSpPr>
        <p:spPr>
          <a:xfrm>
            <a:off x="5056702" y="1754907"/>
            <a:ext cx="2078593" cy="1862048"/>
          </a:xfrm>
          <a:prstGeom prst="rect">
            <a:avLst/>
          </a:prstGeom>
          <a:noFill/>
        </p:spPr>
        <p:txBody>
          <a:bodyPr wrap="square" rtlCol="0">
            <a:spAutoFit/>
          </a:bodyPr>
          <a:lstStyle/>
          <a:p>
            <a:pPr algn="dist"/>
            <a:r>
              <a:rPr lang="en-US" altLang="zh-CN" sz="11500" b="1" dirty="0">
                <a:effectLst>
                  <a:outerShdw blurRad="38100" dist="38100" dir="2700000" algn="tl">
                    <a:srgbClr val="000000">
                      <a:alpha val="43137"/>
                    </a:srgbClr>
                  </a:outerShdw>
                </a:effectLst>
                <a:cs typeface="+mn-ea"/>
                <a:sym typeface="+mn-lt"/>
              </a:rPr>
              <a:t>02</a:t>
            </a:r>
            <a:endParaRPr lang="zh-CN" altLang="en-US" sz="11500" b="1" dirty="0">
              <a:effectLst>
                <a:outerShdw blurRad="38100" dist="38100" dir="2700000" algn="tl">
                  <a:srgbClr val="000000">
                    <a:alpha val="43137"/>
                  </a:srgbClr>
                </a:outerShdw>
              </a:effectLst>
              <a:cs typeface="+mn-ea"/>
              <a:sym typeface="+mn-lt"/>
            </a:endParaRPr>
          </a:p>
        </p:txBody>
      </p:sp>
      <p:sp>
        <p:nvSpPr>
          <p:cNvPr id="14" name="文本框 13">
            <a:extLst>
              <a:ext uri="{FF2B5EF4-FFF2-40B4-BE49-F238E27FC236}">
                <a16:creationId xmlns:a16="http://schemas.microsoft.com/office/drawing/2014/main" id="{9735A77F-E5D5-43FB-8934-2C5CC1F0D5AC}"/>
              </a:ext>
            </a:extLst>
          </p:cNvPr>
          <p:cNvSpPr txBox="1"/>
          <p:nvPr/>
        </p:nvSpPr>
        <p:spPr>
          <a:xfrm>
            <a:off x="4400824" y="3790493"/>
            <a:ext cx="3390348" cy="1015663"/>
          </a:xfrm>
          <a:prstGeom prst="rect">
            <a:avLst/>
          </a:prstGeom>
          <a:noFill/>
        </p:spPr>
        <p:txBody>
          <a:bodyPr wrap="square" rtlCol="0">
            <a:spAutoFit/>
          </a:bodyPr>
          <a:lstStyle>
            <a:defPPr>
              <a:defRPr lang="en-US"/>
            </a:defPPr>
            <a:lvl1pPr algn="dist">
              <a:defRPr sz="6000" b="1">
                <a:effectLst>
                  <a:outerShdw blurRad="38100" dist="38100" dir="2700000" algn="tl">
                    <a:srgbClr val="000000">
                      <a:alpha val="43137"/>
                    </a:srgbClr>
                  </a:outerShdw>
                </a:effectLst>
                <a:cs typeface="+mn-ea"/>
              </a:defRPr>
            </a:lvl1pPr>
          </a:lstStyle>
          <a:p>
            <a:r>
              <a:rPr lang="zh-CN" altLang="en-US" dirty="0">
                <a:sym typeface="+mn-lt"/>
              </a:rPr>
              <a:t>遇到困难</a:t>
            </a:r>
          </a:p>
        </p:txBody>
      </p:sp>
      <p:sp>
        <p:nvSpPr>
          <p:cNvPr id="15" name="椭圆 14">
            <a:extLst>
              <a:ext uri="{FF2B5EF4-FFF2-40B4-BE49-F238E27FC236}">
                <a16:creationId xmlns:a16="http://schemas.microsoft.com/office/drawing/2014/main" id="{2039ED81-6D73-468A-929D-EC5C9517D2E1}"/>
              </a:ext>
            </a:extLst>
          </p:cNvPr>
          <p:cNvSpPr/>
          <p:nvPr/>
        </p:nvSpPr>
        <p:spPr>
          <a:xfrm>
            <a:off x="3579032" y="1197778"/>
            <a:ext cx="557130" cy="557130"/>
          </a:xfrm>
          <a:prstGeom prst="ellipse">
            <a:avLst/>
          </a:prstGeom>
          <a:solidFill>
            <a:srgbClr val="43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a:extLst>
              <a:ext uri="{FF2B5EF4-FFF2-40B4-BE49-F238E27FC236}">
                <a16:creationId xmlns:a16="http://schemas.microsoft.com/office/drawing/2014/main" id="{6F0E6BF6-89E9-40D5-BC8E-4DE212C0B7C6}"/>
              </a:ext>
            </a:extLst>
          </p:cNvPr>
          <p:cNvSpPr/>
          <p:nvPr/>
        </p:nvSpPr>
        <p:spPr>
          <a:xfrm>
            <a:off x="2498052" y="842178"/>
            <a:ext cx="557130" cy="557130"/>
          </a:xfrm>
          <a:prstGeom prst="ellipse">
            <a:avLst/>
          </a:prstGeom>
          <a:solidFill>
            <a:srgbClr val="43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a:extLst>
              <a:ext uri="{FF2B5EF4-FFF2-40B4-BE49-F238E27FC236}">
                <a16:creationId xmlns:a16="http://schemas.microsoft.com/office/drawing/2014/main" id="{C57C8223-BCF3-4F45-9A73-A6AD551CCE78}"/>
              </a:ext>
            </a:extLst>
          </p:cNvPr>
          <p:cNvSpPr/>
          <p:nvPr/>
        </p:nvSpPr>
        <p:spPr>
          <a:xfrm>
            <a:off x="2498051" y="1754907"/>
            <a:ext cx="913467" cy="913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a:extLst>
              <a:ext uri="{FF2B5EF4-FFF2-40B4-BE49-F238E27FC236}">
                <a16:creationId xmlns:a16="http://schemas.microsoft.com/office/drawing/2014/main" id="{037EB7B6-9237-4E24-9CA9-B4E565F97403}"/>
              </a:ext>
            </a:extLst>
          </p:cNvPr>
          <p:cNvSpPr/>
          <p:nvPr/>
        </p:nvSpPr>
        <p:spPr>
          <a:xfrm>
            <a:off x="8156233" y="5118961"/>
            <a:ext cx="913467" cy="913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a:extLst>
              <a:ext uri="{FF2B5EF4-FFF2-40B4-BE49-F238E27FC236}">
                <a16:creationId xmlns:a16="http://schemas.microsoft.com/office/drawing/2014/main" id="{6D3D2759-39DC-486E-9C8D-F858EAFEB148}"/>
              </a:ext>
            </a:extLst>
          </p:cNvPr>
          <p:cNvSpPr/>
          <p:nvPr/>
        </p:nvSpPr>
        <p:spPr>
          <a:xfrm>
            <a:off x="9024820" y="4344491"/>
            <a:ext cx="913467" cy="913467"/>
          </a:xfrm>
          <a:prstGeom prst="ellipse">
            <a:avLst/>
          </a:prstGeom>
          <a:solidFill>
            <a:srgbClr val="43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椭圆 19">
            <a:extLst>
              <a:ext uri="{FF2B5EF4-FFF2-40B4-BE49-F238E27FC236}">
                <a16:creationId xmlns:a16="http://schemas.microsoft.com/office/drawing/2014/main" id="{0B083726-9DBF-45AA-9FAB-4A45EFB46A7B}"/>
              </a:ext>
            </a:extLst>
          </p:cNvPr>
          <p:cNvSpPr/>
          <p:nvPr/>
        </p:nvSpPr>
        <p:spPr>
          <a:xfrm>
            <a:off x="9659722" y="5575694"/>
            <a:ext cx="557130" cy="557130"/>
          </a:xfrm>
          <a:prstGeom prst="ellipse">
            <a:avLst/>
          </a:prstGeom>
          <a:solidFill>
            <a:srgbClr val="43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664936587"/>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 calcmode="lin" valueType="num">
                                      <p:cBhvr>
                                        <p:cTn id="9" dur="1000" fill="hold"/>
                                        <p:tgtEl>
                                          <p:spTgt spid="15"/>
                                        </p:tgtEl>
                                        <p:attrNameLst>
                                          <p:attrName>style.rotation</p:attrName>
                                        </p:attrNameLst>
                                      </p:cBhvr>
                                      <p:tavLst>
                                        <p:tav tm="0">
                                          <p:val>
                                            <p:fltVal val="90"/>
                                          </p:val>
                                        </p:tav>
                                        <p:tav tm="100000">
                                          <p:val>
                                            <p:fltVal val="0"/>
                                          </p:val>
                                        </p:tav>
                                      </p:tavLst>
                                    </p:anim>
                                    <p:animEffect transition="in" filter="fade">
                                      <p:cBhvr>
                                        <p:cTn id="10" dur="1000"/>
                                        <p:tgtEl>
                                          <p:spTgt spid="1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1000" fill="hold"/>
                                        <p:tgtEl>
                                          <p:spTgt spid="16"/>
                                        </p:tgtEl>
                                        <p:attrNameLst>
                                          <p:attrName>ppt_w</p:attrName>
                                        </p:attrNameLst>
                                      </p:cBhvr>
                                      <p:tavLst>
                                        <p:tav tm="0">
                                          <p:val>
                                            <p:fltVal val="0"/>
                                          </p:val>
                                        </p:tav>
                                        <p:tav tm="100000">
                                          <p:val>
                                            <p:strVal val="#ppt_w"/>
                                          </p:val>
                                        </p:tav>
                                      </p:tavLst>
                                    </p:anim>
                                    <p:anim calcmode="lin" valueType="num">
                                      <p:cBhvr>
                                        <p:cTn id="14" dur="1000" fill="hold"/>
                                        <p:tgtEl>
                                          <p:spTgt spid="16"/>
                                        </p:tgtEl>
                                        <p:attrNameLst>
                                          <p:attrName>ppt_h</p:attrName>
                                        </p:attrNameLst>
                                      </p:cBhvr>
                                      <p:tavLst>
                                        <p:tav tm="0">
                                          <p:val>
                                            <p:fltVal val="0"/>
                                          </p:val>
                                        </p:tav>
                                        <p:tav tm="100000">
                                          <p:val>
                                            <p:strVal val="#ppt_h"/>
                                          </p:val>
                                        </p:tav>
                                      </p:tavLst>
                                    </p:anim>
                                    <p:anim calcmode="lin" valueType="num">
                                      <p:cBhvr>
                                        <p:cTn id="15" dur="1000" fill="hold"/>
                                        <p:tgtEl>
                                          <p:spTgt spid="16"/>
                                        </p:tgtEl>
                                        <p:attrNameLst>
                                          <p:attrName>style.rotation</p:attrName>
                                        </p:attrNameLst>
                                      </p:cBhvr>
                                      <p:tavLst>
                                        <p:tav tm="0">
                                          <p:val>
                                            <p:fltVal val="90"/>
                                          </p:val>
                                        </p:tav>
                                        <p:tav tm="100000">
                                          <p:val>
                                            <p:fltVal val="0"/>
                                          </p:val>
                                        </p:tav>
                                      </p:tavLst>
                                    </p:anim>
                                    <p:animEffect transition="in" filter="fade">
                                      <p:cBhvr>
                                        <p:cTn id="16" dur="1000"/>
                                        <p:tgtEl>
                                          <p:spTgt spid="16"/>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1000" fill="hold"/>
                                        <p:tgtEl>
                                          <p:spTgt spid="17"/>
                                        </p:tgtEl>
                                        <p:attrNameLst>
                                          <p:attrName>ppt_w</p:attrName>
                                        </p:attrNameLst>
                                      </p:cBhvr>
                                      <p:tavLst>
                                        <p:tav tm="0">
                                          <p:val>
                                            <p:fltVal val="0"/>
                                          </p:val>
                                        </p:tav>
                                        <p:tav tm="100000">
                                          <p:val>
                                            <p:strVal val="#ppt_w"/>
                                          </p:val>
                                        </p:tav>
                                      </p:tavLst>
                                    </p:anim>
                                    <p:anim calcmode="lin" valueType="num">
                                      <p:cBhvr>
                                        <p:cTn id="20" dur="1000" fill="hold"/>
                                        <p:tgtEl>
                                          <p:spTgt spid="17"/>
                                        </p:tgtEl>
                                        <p:attrNameLst>
                                          <p:attrName>ppt_h</p:attrName>
                                        </p:attrNameLst>
                                      </p:cBhvr>
                                      <p:tavLst>
                                        <p:tav tm="0">
                                          <p:val>
                                            <p:fltVal val="0"/>
                                          </p:val>
                                        </p:tav>
                                        <p:tav tm="100000">
                                          <p:val>
                                            <p:strVal val="#ppt_h"/>
                                          </p:val>
                                        </p:tav>
                                      </p:tavLst>
                                    </p:anim>
                                    <p:anim calcmode="lin" valueType="num">
                                      <p:cBhvr>
                                        <p:cTn id="21" dur="1000" fill="hold"/>
                                        <p:tgtEl>
                                          <p:spTgt spid="17"/>
                                        </p:tgtEl>
                                        <p:attrNameLst>
                                          <p:attrName>style.rotation</p:attrName>
                                        </p:attrNameLst>
                                      </p:cBhvr>
                                      <p:tavLst>
                                        <p:tav tm="0">
                                          <p:val>
                                            <p:fltVal val="90"/>
                                          </p:val>
                                        </p:tav>
                                        <p:tav tm="100000">
                                          <p:val>
                                            <p:fltVal val="0"/>
                                          </p:val>
                                        </p:tav>
                                      </p:tavLst>
                                    </p:anim>
                                    <p:animEffect transition="in" filter="fade">
                                      <p:cBhvr>
                                        <p:cTn id="22" dur="1000"/>
                                        <p:tgtEl>
                                          <p:spTgt spid="17"/>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1000" fill="hold"/>
                                        <p:tgtEl>
                                          <p:spTgt spid="4"/>
                                        </p:tgtEl>
                                        <p:attrNameLst>
                                          <p:attrName>ppt_w</p:attrName>
                                        </p:attrNameLst>
                                      </p:cBhvr>
                                      <p:tavLst>
                                        <p:tav tm="0">
                                          <p:val>
                                            <p:fltVal val="0"/>
                                          </p:val>
                                        </p:tav>
                                        <p:tav tm="100000">
                                          <p:val>
                                            <p:strVal val="#ppt_w"/>
                                          </p:val>
                                        </p:tav>
                                      </p:tavLst>
                                    </p:anim>
                                    <p:anim calcmode="lin" valueType="num">
                                      <p:cBhvr>
                                        <p:cTn id="26" dur="1000" fill="hold"/>
                                        <p:tgtEl>
                                          <p:spTgt spid="4"/>
                                        </p:tgtEl>
                                        <p:attrNameLst>
                                          <p:attrName>ppt_h</p:attrName>
                                        </p:attrNameLst>
                                      </p:cBhvr>
                                      <p:tavLst>
                                        <p:tav tm="0">
                                          <p:val>
                                            <p:fltVal val="0"/>
                                          </p:val>
                                        </p:tav>
                                        <p:tav tm="100000">
                                          <p:val>
                                            <p:strVal val="#ppt_h"/>
                                          </p:val>
                                        </p:tav>
                                      </p:tavLst>
                                    </p:anim>
                                    <p:anim calcmode="lin" valueType="num">
                                      <p:cBhvr>
                                        <p:cTn id="27" dur="1000" fill="hold"/>
                                        <p:tgtEl>
                                          <p:spTgt spid="4"/>
                                        </p:tgtEl>
                                        <p:attrNameLst>
                                          <p:attrName>style.rotation</p:attrName>
                                        </p:attrNameLst>
                                      </p:cBhvr>
                                      <p:tavLst>
                                        <p:tav tm="0">
                                          <p:val>
                                            <p:fltVal val="90"/>
                                          </p:val>
                                        </p:tav>
                                        <p:tav tm="100000">
                                          <p:val>
                                            <p:fltVal val="0"/>
                                          </p:val>
                                        </p:tav>
                                      </p:tavLst>
                                    </p:anim>
                                    <p:animEffect transition="in" filter="fade">
                                      <p:cBhvr>
                                        <p:cTn id="28" dur="1000"/>
                                        <p:tgtEl>
                                          <p:spTgt spid="4"/>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1000" fill="hold"/>
                                        <p:tgtEl>
                                          <p:spTgt spid="18"/>
                                        </p:tgtEl>
                                        <p:attrNameLst>
                                          <p:attrName>ppt_w</p:attrName>
                                        </p:attrNameLst>
                                      </p:cBhvr>
                                      <p:tavLst>
                                        <p:tav tm="0">
                                          <p:val>
                                            <p:fltVal val="0"/>
                                          </p:val>
                                        </p:tav>
                                        <p:tav tm="100000">
                                          <p:val>
                                            <p:strVal val="#ppt_w"/>
                                          </p:val>
                                        </p:tav>
                                      </p:tavLst>
                                    </p:anim>
                                    <p:anim calcmode="lin" valueType="num">
                                      <p:cBhvr>
                                        <p:cTn id="32" dur="1000" fill="hold"/>
                                        <p:tgtEl>
                                          <p:spTgt spid="18"/>
                                        </p:tgtEl>
                                        <p:attrNameLst>
                                          <p:attrName>ppt_h</p:attrName>
                                        </p:attrNameLst>
                                      </p:cBhvr>
                                      <p:tavLst>
                                        <p:tav tm="0">
                                          <p:val>
                                            <p:fltVal val="0"/>
                                          </p:val>
                                        </p:tav>
                                        <p:tav tm="100000">
                                          <p:val>
                                            <p:strVal val="#ppt_h"/>
                                          </p:val>
                                        </p:tav>
                                      </p:tavLst>
                                    </p:anim>
                                    <p:anim calcmode="lin" valueType="num">
                                      <p:cBhvr>
                                        <p:cTn id="33" dur="1000" fill="hold"/>
                                        <p:tgtEl>
                                          <p:spTgt spid="18"/>
                                        </p:tgtEl>
                                        <p:attrNameLst>
                                          <p:attrName>style.rotation</p:attrName>
                                        </p:attrNameLst>
                                      </p:cBhvr>
                                      <p:tavLst>
                                        <p:tav tm="0">
                                          <p:val>
                                            <p:fltVal val="90"/>
                                          </p:val>
                                        </p:tav>
                                        <p:tav tm="100000">
                                          <p:val>
                                            <p:fltVal val="0"/>
                                          </p:val>
                                        </p:tav>
                                      </p:tavLst>
                                    </p:anim>
                                    <p:animEffect transition="in" filter="fade">
                                      <p:cBhvr>
                                        <p:cTn id="34" dur="1000"/>
                                        <p:tgtEl>
                                          <p:spTgt spid="18"/>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p:cTn id="37" dur="1000" fill="hold"/>
                                        <p:tgtEl>
                                          <p:spTgt spid="19"/>
                                        </p:tgtEl>
                                        <p:attrNameLst>
                                          <p:attrName>ppt_w</p:attrName>
                                        </p:attrNameLst>
                                      </p:cBhvr>
                                      <p:tavLst>
                                        <p:tav tm="0">
                                          <p:val>
                                            <p:fltVal val="0"/>
                                          </p:val>
                                        </p:tav>
                                        <p:tav tm="100000">
                                          <p:val>
                                            <p:strVal val="#ppt_w"/>
                                          </p:val>
                                        </p:tav>
                                      </p:tavLst>
                                    </p:anim>
                                    <p:anim calcmode="lin" valueType="num">
                                      <p:cBhvr>
                                        <p:cTn id="38" dur="1000" fill="hold"/>
                                        <p:tgtEl>
                                          <p:spTgt spid="19"/>
                                        </p:tgtEl>
                                        <p:attrNameLst>
                                          <p:attrName>ppt_h</p:attrName>
                                        </p:attrNameLst>
                                      </p:cBhvr>
                                      <p:tavLst>
                                        <p:tav tm="0">
                                          <p:val>
                                            <p:fltVal val="0"/>
                                          </p:val>
                                        </p:tav>
                                        <p:tav tm="100000">
                                          <p:val>
                                            <p:strVal val="#ppt_h"/>
                                          </p:val>
                                        </p:tav>
                                      </p:tavLst>
                                    </p:anim>
                                    <p:anim calcmode="lin" valueType="num">
                                      <p:cBhvr>
                                        <p:cTn id="39" dur="1000" fill="hold"/>
                                        <p:tgtEl>
                                          <p:spTgt spid="19"/>
                                        </p:tgtEl>
                                        <p:attrNameLst>
                                          <p:attrName>style.rotation</p:attrName>
                                        </p:attrNameLst>
                                      </p:cBhvr>
                                      <p:tavLst>
                                        <p:tav tm="0">
                                          <p:val>
                                            <p:fltVal val="90"/>
                                          </p:val>
                                        </p:tav>
                                        <p:tav tm="100000">
                                          <p:val>
                                            <p:fltVal val="0"/>
                                          </p:val>
                                        </p:tav>
                                      </p:tavLst>
                                    </p:anim>
                                    <p:animEffect transition="in" filter="fade">
                                      <p:cBhvr>
                                        <p:cTn id="40" dur="1000"/>
                                        <p:tgtEl>
                                          <p:spTgt spid="19"/>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p:cTn id="43" dur="1000" fill="hold"/>
                                        <p:tgtEl>
                                          <p:spTgt spid="20"/>
                                        </p:tgtEl>
                                        <p:attrNameLst>
                                          <p:attrName>ppt_w</p:attrName>
                                        </p:attrNameLst>
                                      </p:cBhvr>
                                      <p:tavLst>
                                        <p:tav tm="0">
                                          <p:val>
                                            <p:fltVal val="0"/>
                                          </p:val>
                                        </p:tav>
                                        <p:tav tm="100000">
                                          <p:val>
                                            <p:strVal val="#ppt_w"/>
                                          </p:val>
                                        </p:tav>
                                      </p:tavLst>
                                    </p:anim>
                                    <p:anim calcmode="lin" valueType="num">
                                      <p:cBhvr>
                                        <p:cTn id="44" dur="1000" fill="hold"/>
                                        <p:tgtEl>
                                          <p:spTgt spid="20"/>
                                        </p:tgtEl>
                                        <p:attrNameLst>
                                          <p:attrName>ppt_h</p:attrName>
                                        </p:attrNameLst>
                                      </p:cBhvr>
                                      <p:tavLst>
                                        <p:tav tm="0">
                                          <p:val>
                                            <p:fltVal val="0"/>
                                          </p:val>
                                        </p:tav>
                                        <p:tav tm="100000">
                                          <p:val>
                                            <p:strVal val="#ppt_h"/>
                                          </p:val>
                                        </p:tav>
                                      </p:tavLst>
                                    </p:anim>
                                    <p:anim calcmode="lin" valueType="num">
                                      <p:cBhvr>
                                        <p:cTn id="45" dur="1000" fill="hold"/>
                                        <p:tgtEl>
                                          <p:spTgt spid="20"/>
                                        </p:tgtEl>
                                        <p:attrNameLst>
                                          <p:attrName>style.rotation</p:attrName>
                                        </p:attrNameLst>
                                      </p:cBhvr>
                                      <p:tavLst>
                                        <p:tav tm="0">
                                          <p:val>
                                            <p:fltVal val="90"/>
                                          </p:val>
                                        </p:tav>
                                        <p:tav tm="100000">
                                          <p:val>
                                            <p:fltVal val="0"/>
                                          </p:val>
                                        </p:tav>
                                      </p:tavLst>
                                    </p:anim>
                                    <p:animEffect transition="in" filter="fade">
                                      <p:cBhvr>
                                        <p:cTn id="46" dur="1000"/>
                                        <p:tgtEl>
                                          <p:spTgt spid="20"/>
                                        </p:tgtEl>
                                      </p:cBhvr>
                                    </p:animEffect>
                                  </p:childTnLst>
                                </p:cTn>
                              </p:par>
                              <p:par>
                                <p:cTn id="47" presetID="42"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1000"/>
                                        <p:tgtEl>
                                          <p:spTgt spid="12"/>
                                        </p:tgtEl>
                                      </p:cBhvr>
                                    </p:animEffect>
                                    <p:anim calcmode="lin" valueType="num">
                                      <p:cBhvr>
                                        <p:cTn id="50" dur="1000" fill="hold"/>
                                        <p:tgtEl>
                                          <p:spTgt spid="12"/>
                                        </p:tgtEl>
                                        <p:attrNameLst>
                                          <p:attrName>ppt_x</p:attrName>
                                        </p:attrNameLst>
                                      </p:cBhvr>
                                      <p:tavLst>
                                        <p:tav tm="0">
                                          <p:val>
                                            <p:strVal val="#ppt_x"/>
                                          </p:val>
                                        </p:tav>
                                        <p:tav tm="100000">
                                          <p:val>
                                            <p:strVal val="#ppt_x"/>
                                          </p:val>
                                        </p:tav>
                                      </p:tavLst>
                                    </p:anim>
                                    <p:anim calcmode="lin" valueType="num">
                                      <p:cBhvr>
                                        <p:cTn id="51" dur="1000" fill="hold"/>
                                        <p:tgtEl>
                                          <p:spTgt spid="1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1000"/>
                                        <p:tgtEl>
                                          <p:spTgt spid="13"/>
                                        </p:tgtEl>
                                      </p:cBhvr>
                                    </p:animEffect>
                                    <p:anim calcmode="lin" valueType="num">
                                      <p:cBhvr>
                                        <p:cTn id="55" dur="1000" fill="hold"/>
                                        <p:tgtEl>
                                          <p:spTgt spid="13"/>
                                        </p:tgtEl>
                                        <p:attrNameLst>
                                          <p:attrName>ppt_x</p:attrName>
                                        </p:attrNameLst>
                                      </p:cBhvr>
                                      <p:tavLst>
                                        <p:tav tm="0">
                                          <p:val>
                                            <p:strVal val="#ppt_x"/>
                                          </p:val>
                                        </p:tav>
                                        <p:tav tm="100000">
                                          <p:val>
                                            <p:strVal val="#ppt_x"/>
                                          </p:val>
                                        </p:tav>
                                      </p:tavLst>
                                    </p:anim>
                                    <p:anim calcmode="lin" valueType="num">
                                      <p:cBhvr>
                                        <p:cTn id="56" dur="1000" fill="hold"/>
                                        <p:tgtEl>
                                          <p:spTgt spid="1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1000"/>
                                        <p:tgtEl>
                                          <p:spTgt spid="14"/>
                                        </p:tgtEl>
                                      </p:cBhvr>
                                    </p:animEffect>
                                    <p:anim calcmode="lin" valueType="num">
                                      <p:cBhvr>
                                        <p:cTn id="60" dur="1000" fill="hold"/>
                                        <p:tgtEl>
                                          <p:spTgt spid="14"/>
                                        </p:tgtEl>
                                        <p:attrNameLst>
                                          <p:attrName>ppt_x</p:attrName>
                                        </p:attrNameLst>
                                      </p:cBhvr>
                                      <p:tavLst>
                                        <p:tav tm="0">
                                          <p:val>
                                            <p:strVal val="#ppt_x"/>
                                          </p:val>
                                        </p:tav>
                                        <p:tav tm="100000">
                                          <p:val>
                                            <p:strVal val="#ppt_x"/>
                                          </p:val>
                                        </p:tav>
                                      </p:tavLst>
                                    </p:anim>
                                    <p:anim calcmode="lin" valueType="num">
                                      <p:cBhvr>
                                        <p:cTn id="6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p:bldP spid="14" grpId="0"/>
      <p:bldP spid="15" grpId="0" animBg="1"/>
      <p:bldP spid="16" grpId="0" animBg="1"/>
      <p:bldP spid="17" grpId="0" animBg="1"/>
      <p:bldP spid="18" grpId="0" animBg="1"/>
      <p:bldP spid="19" grpId="0" animBg="1"/>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a:extLst>
              <a:ext uri="{FF2B5EF4-FFF2-40B4-BE49-F238E27FC236}">
                <a16:creationId xmlns:a16="http://schemas.microsoft.com/office/drawing/2014/main" id="{26133926-23C0-455C-9635-13AE2E6E53D9}"/>
              </a:ext>
            </a:extLst>
          </p:cNvPr>
          <p:cNvSpPr/>
          <p:nvPr/>
        </p:nvSpPr>
        <p:spPr>
          <a:xfrm>
            <a:off x="543951" y="391551"/>
            <a:ext cx="446650" cy="446650"/>
          </a:xfrm>
          <a:prstGeom prst="ellipse">
            <a:avLst/>
          </a:prstGeom>
          <a:solidFill>
            <a:srgbClr val="43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 name="文本框 7">
            <a:extLst>
              <a:ext uri="{FF2B5EF4-FFF2-40B4-BE49-F238E27FC236}">
                <a16:creationId xmlns:a16="http://schemas.microsoft.com/office/drawing/2014/main" id="{AE7F3D6B-79A8-43C7-803D-92D8296AEFEB}"/>
              </a:ext>
            </a:extLst>
          </p:cNvPr>
          <p:cNvSpPr txBox="1"/>
          <p:nvPr/>
        </p:nvSpPr>
        <p:spPr>
          <a:xfrm>
            <a:off x="1234439" y="322488"/>
            <a:ext cx="3508545" cy="584775"/>
          </a:xfrm>
          <a:prstGeom prst="rect">
            <a:avLst/>
          </a:prstGeom>
          <a:noFill/>
        </p:spPr>
        <p:txBody>
          <a:bodyPr wrap="square" rtlCol="0">
            <a:spAutoFit/>
          </a:bodyPr>
          <a:lstStyle/>
          <a:p>
            <a:r>
              <a:rPr lang="zh-CN" altLang="en-US" sz="3200" dirty="0">
                <a:cs typeface="+mn-ea"/>
                <a:sym typeface="+mn-lt"/>
              </a:rPr>
              <a:t>千机伞的挑战</a:t>
            </a:r>
          </a:p>
        </p:txBody>
      </p:sp>
      <p:sp>
        <p:nvSpPr>
          <p:cNvPr id="2" name="文本框 1">
            <a:extLst>
              <a:ext uri="{FF2B5EF4-FFF2-40B4-BE49-F238E27FC236}">
                <a16:creationId xmlns:a16="http://schemas.microsoft.com/office/drawing/2014/main" id="{190344F0-9F24-6B0D-01BA-C7A200E35103}"/>
              </a:ext>
            </a:extLst>
          </p:cNvPr>
          <p:cNvSpPr txBox="1"/>
          <p:nvPr/>
        </p:nvSpPr>
        <p:spPr>
          <a:xfrm>
            <a:off x="543951" y="2551837"/>
            <a:ext cx="10208716" cy="1754326"/>
          </a:xfrm>
          <a:prstGeom prst="rect">
            <a:avLst/>
          </a:prstGeom>
          <a:noFill/>
        </p:spPr>
        <p:txBody>
          <a:bodyPr wrap="square" rtlCol="0">
            <a:spAutoFit/>
          </a:bodyPr>
          <a:lstStyle/>
          <a:p>
            <a:pPr marL="342900" indent="-342900">
              <a:buAutoNum type="arabicPeriod"/>
            </a:pPr>
            <a:r>
              <a:rPr lang="zh-CN" altLang="en-US" sz="3600" b="1" dirty="0"/>
              <a:t>  部分零件加工遇到困难</a:t>
            </a:r>
            <a:endParaRPr lang="en-US" altLang="zh-CN" sz="3600" b="1" dirty="0"/>
          </a:p>
          <a:p>
            <a:endParaRPr lang="en-US" altLang="zh-CN" sz="3600" b="1" dirty="0"/>
          </a:p>
          <a:p>
            <a:r>
              <a:rPr lang="en-US" altLang="zh-CN" sz="3600" b="1" dirty="0"/>
              <a:t>2.  </a:t>
            </a:r>
            <a:r>
              <a:rPr lang="zh-CN" altLang="en-US" sz="3600" b="1" dirty="0"/>
              <a:t>装配易产生问题</a:t>
            </a:r>
            <a:endParaRPr lang="en-US" altLang="zh-CN" sz="3600" b="1" dirty="0"/>
          </a:p>
        </p:txBody>
      </p:sp>
      <p:sp>
        <p:nvSpPr>
          <p:cNvPr id="22" name="ïṡḻïďê">
            <a:extLst>
              <a:ext uri="{FF2B5EF4-FFF2-40B4-BE49-F238E27FC236}">
                <a16:creationId xmlns:a16="http://schemas.microsoft.com/office/drawing/2014/main" id="{9524E38B-ECDC-F17A-0062-2D0EA35C8AFF}"/>
              </a:ext>
            </a:extLst>
          </p:cNvPr>
          <p:cNvSpPr/>
          <p:nvPr/>
        </p:nvSpPr>
        <p:spPr>
          <a:xfrm>
            <a:off x="8263808" y="0"/>
            <a:ext cx="2740302" cy="3249378"/>
          </a:xfrm>
          <a:prstGeom prst="rect">
            <a:avLst/>
          </a:prstGeom>
          <a:solidFill>
            <a:srgbClr val="437F7F">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dirty="0">
              <a:cs typeface="+mn-ea"/>
              <a:sym typeface="+mn-lt"/>
            </a:endParaRPr>
          </a:p>
        </p:txBody>
      </p:sp>
    </p:spTree>
    <p:extLst>
      <p:ext uri="{BB962C8B-B14F-4D97-AF65-F5344CB8AC3E}">
        <p14:creationId xmlns:p14="http://schemas.microsoft.com/office/powerpoint/2010/main" val="97733884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6="http://schemas.microsoft.com/office/drawing/2014/main">
      <p:transition spd="slow" advClick="0" advTm="0">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a:extLst>
              <a:ext uri="{FF2B5EF4-FFF2-40B4-BE49-F238E27FC236}">
                <a16:creationId xmlns:a16="http://schemas.microsoft.com/office/drawing/2014/main" id="{26133926-23C0-455C-9635-13AE2E6E53D9}"/>
              </a:ext>
            </a:extLst>
          </p:cNvPr>
          <p:cNvSpPr/>
          <p:nvPr/>
        </p:nvSpPr>
        <p:spPr>
          <a:xfrm>
            <a:off x="543951" y="391551"/>
            <a:ext cx="446650" cy="446650"/>
          </a:xfrm>
          <a:prstGeom prst="ellipse">
            <a:avLst/>
          </a:prstGeom>
          <a:solidFill>
            <a:srgbClr val="43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 name="文本框 7">
            <a:extLst>
              <a:ext uri="{FF2B5EF4-FFF2-40B4-BE49-F238E27FC236}">
                <a16:creationId xmlns:a16="http://schemas.microsoft.com/office/drawing/2014/main" id="{AE7F3D6B-79A8-43C7-803D-92D8296AEFEB}"/>
              </a:ext>
            </a:extLst>
          </p:cNvPr>
          <p:cNvSpPr txBox="1"/>
          <p:nvPr/>
        </p:nvSpPr>
        <p:spPr>
          <a:xfrm>
            <a:off x="1234439" y="322488"/>
            <a:ext cx="3508545" cy="584775"/>
          </a:xfrm>
          <a:prstGeom prst="rect">
            <a:avLst/>
          </a:prstGeom>
          <a:noFill/>
        </p:spPr>
        <p:txBody>
          <a:bodyPr wrap="square" rtlCol="0">
            <a:spAutoFit/>
          </a:bodyPr>
          <a:lstStyle/>
          <a:p>
            <a:r>
              <a:rPr lang="zh-CN" altLang="en-US" sz="3200" dirty="0">
                <a:cs typeface="+mn-ea"/>
                <a:sym typeface="+mn-lt"/>
              </a:rPr>
              <a:t>零件加工遇到困难</a:t>
            </a:r>
          </a:p>
        </p:txBody>
      </p:sp>
      <p:sp>
        <p:nvSpPr>
          <p:cNvPr id="22" name="ïṡḻïďê">
            <a:extLst>
              <a:ext uri="{FF2B5EF4-FFF2-40B4-BE49-F238E27FC236}">
                <a16:creationId xmlns:a16="http://schemas.microsoft.com/office/drawing/2014/main" id="{9524E38B-ECDC-F17A-0062-2D0EA35C8AFF}"/>
              </a:ext>
            </a:extLst>
          </p:cNvPr>
          <p:cNvSpPr/>
          <p:nvPr/>
        </p:nvSpPr>
        <p:spPr>
          <a:xfrm>
            <a:off x="8263808" y="0"/>
            <a:ext cx="2740302" cy="3249378"/>
          </a:xfrm>
          <a:prstGeom prst="rect">
            <a:avLst/>
          </a:prstGeom>
          <a:solidFill>
            <a:srgbClr val="437F7F">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dirty="0">
              <a:cs typeface="+mn-ea"/>
              <a:sym typeface="+mn-lt"/>
            </a:endParaRPr>
          </a:p>
        </p:txBody>
      </p:sp>
      <p:pic>
        <p:nvPicPr>
          <p:cNvPr id="4" name="图片 3">
            <a:extLst>
              <a:ext uri="{FF2B5EF4-FFF2-40B4-BE49-F238E27FC236}">
                <a16:creationId xmlns:a16="http://schemas.microsoft.com/office/drawing/2014/main" id="{96E07BD3-27BF-5C36-DD5B-51E1108C20AD}"/>
              </a:ext>
            </a:extLst>
          </p:cNvPr>
          <p:cNvPicPr>
            <a:picLocks noChangeAspect="1"/>
          </p:cNvPicPr>
          <p:nvPr/>
        </p:nvPicPr>
        <p:blipFill>
          <a:blip r:embed="rId2"/>
          <a:stretch>
            <a:fillRect/>
          </a:stretch>
        </p:blipFill>
        <p:spPr>
          <a:xfrm>
            <a:off x="906663" y="1060233"/>
            <a:ext cx="6325148" cy="2773920"/>
          </a:xfrm>
          <a:prstGeom prst="rect">
            <a:avLst/>
          </a:prstGeom>
        </p:spPr>
      </p:pic>
      <p:pic>
        <p:nvPicPr>
          <p:cNvPr id="6" name="图片 5">
            <a:extLst>
              <a:ext uri="{FF2B5EF4-FFF2-40B4-BE49-F238E27FC236}">
                <a16:creationId xmlns:a16="http://schemas.microsoft.com/office/drawing/2014/main" id="{533B0DE0-DE9D-723F-3EC3-A8D6A9ED9E88}"/>
              </a:ext>
            </a:extLst>
          </p:cNvPr>
          <p:cNvPicPr>
            <a:picLocks noChangeAspect="1"/>
          </p:cNvPicPr>
          <p:nvPr/>
        </p:nvPicPr>
        <p:blipFill>
          <a:blip r:embed="rId3"/>
          <a:stretch>
            <a:fillRect/>
          </a:stretch>
        </p:blipFill>
        <p:spPr>
          <a:xfrm>
            <a:off x="6221690" y="2858488"/>
            <a:ext cx="4975961" cy="3816192"/>
          </a:xfrm>
          <a:prstGeom prst="rect">
            <a:avLst/>
          </a:prstGeom>
        </p:spPr>
      </p:pic>
      <p:sp>
        <p:nvSpPr>
          <p:cNvPr id="10" name="文本框 9">
            <a:extLst>
              <a:ext uri="{FF2B5EF4-FFF2-40B4-BE49-F238E27FC236}">
                <a16:creationId xmlns:a16="http://schemas.microsoft.com/office/drawing/2014/main" id="{ECBD3C19-5E05-0B73-87C6-8C2354D2983A}"/>
              </a:ext>
            </a:extLst>
          </p:cNvPr>
          <p:cNvSpPr txBox="1"/>
          <p:nvPr/>
        </p:nvSpPr>
        <p:spPr>
          <a:xfrm>
            <a:off x="840085" y="4474196"/>
            <a:ext cx="3508545" cy="584775"/>
          </a:xfrm>
          <a:prstGeom prst="rect">
            <a:avLst/>
          </a:prstGeom>
          <a:noFill/>
        </p:spPr>
        <p:txBody>
          <a:bodyPr wrap="square" rtlCol="0">
            <a:spAutoFit/>
          </a:bodyPr>
          <a:lstStyle/>
          <a:p>
            <a:r>
              <a:rPr lang="zh-CN" altLang="en-US" sz="3200" dirty="0">
                <a:cs typeface="+mn-ea"/>
                <a:sym typeface="+mn-lt"/>
              </a:rPr>
              <a:t>剑柄</a:t>
            </a:r>
          </a:p>
        </p:txBody>
      </p:sp>
    </p:spTree>
    <p:extLst>
      <p:ext uri="{BB962C8B-B14F-4D97-AF65-F5344CB8AC3E}">
        <p14:creationId xmlns:p14="http://schemas.microsoft.com/office/powerpoint/2010/main" val="3381884115"/>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a:extLst>
              <a:ext uri="{FF2B5EF4-FFF2-40B4-BE49-F238E27FC236}">
                <a16:creationId xmlns:a16="http://schemas.microsoft.com/office/drawing/2014/main" id="{26133926-23C0-455C-9635-13AE2E6E53D9}"/>
              </a:ext>
            </a:extLst>
          </p:cNvPr>
          <p:cNvSpPr/>
          <p:nvPr/>
        </p:nvSpPr>
        <p:spPr>
          <a:xfrm>
            <a:off x="543951" y="391551"/>
            <a:ext cx="446650" cy="446650"/>
          </a:xfrm>
          <a:prstGeom prst="ellipse">
            <a:avLst/>
          </a:prstGeom>
          <a:solidFill>
            <a:srgbClr val="43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 name="文本框 7">
            <a:extLst>
              <a:ext uri="{FF2B5EF4-FFF2-40B4-BE49-F238E27FC236}">
                <a16:creationId xmlns:a16="http://schemas.microsoft.com/office/drawing/2014/main" id="{AE7F3D6B-79A8-43C7-803D-92D8296AEFEB}"/>
              </a:ext>
            </a:extLst>
          </p:cNvPr>
          <p:cNvSpPr txBox="1"/>
          <p:nvPr/>
        </p:nvSpPr>
        <p:spPr>
          <a:xfrm>
            <a:off x="1234439" y="322488"/>
            <a:ext cx="3508545" cy="584775"/>
          </a:xfrm>
          <a:prstGeom prst="rect">
            <a:avLst/>
          </a:prstGeom>
          <a:noFill/>
        </p:spPr>
        <p:txBody>
          <a:bodyPr wrap="square" rtlCol="0">
            <a:spAutoFit/>
          </a:bodyPr>
          <a:lstStyle/>
          <a:p>
            <a:r>
              <a:rPr lang="zh-CN" altLang="en-US" sz="3200" dirty="0">
                <a:cs typeface="+mn-ea"/>
                <a:sym typeface="+mn-lt"/>
              </a:rPr>
              <a:t>零件加工遇到困难</a:t>
            </a:r>
          </a:p>
        </p:txBody>
      </p:sp>
      <p:sp>
        <p:nvSpPr>
          <p:cNvPr id="22" name="ïṡḻïďê">
            <a:extLst>
              <a:ext uri="{FF2B5EF4-FFF2-40B4-BE49-F238E27FC236}">
                <a16:creationId xmlns:a16="http://schemas.microsoft.com/office/drawing/2014/main" id="{9524E38B-ECDC-F17A-0062-2D0EA35C8AFF}"/>
              </a:ext>
            </a:extLst>
          </p:cNvPr>
          <p:cNvSpPr/>
          <p:nvPr/>
        </p:nvSpPr>
        <p:spPr>
          <a:xfrm>
            <a:off x="8263808" y="0"/>
            <a:ext cx="2740302" cy="3249378"/>
          </a:xfrm>
          <a:prstGeom prst="rect">
            <a:avLst/>
          </a:prstGeom>
          <a:solidFill>
            <a:srgbClr val="437F7F">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dirty="0">
              <a:cs typeface="+mn-ea"/>
              <a:sym typeface="+mn-lt"/>
            </a:endParaRPr>
          </a:p>
        </p:txBody>
      </p:sp>
      <p:sp>
        <p:nvSpPr>
          <p:cNvPr id="10" name="文本框 9">
            <a:extLst>
              <a:ext uri="{FF2B5EF4-FFF2-40B4-BE49-F238E27FC236}">
                <a16:creationId xmlns:a16="http://schemas.microsoft.com/office/drawing/2014/main" id="{ECBD3C19-5E05-0B73-87C6-8C2354D2983A}"/>
              </a:ext>
            </a:extLst>
          </p:cNvPr>
          <p:cNvSpPr txBox="1"/>
          <p:nvPr/>
        </p:nvSpPr>
        <p:spPr>
          <a:xfrm>
            <a:off x="840085" y="4474196"/>
            <a:ext cx="3508545" cy="584775"/>
          </a:xfrm>
          <a:prstGeom prst="rect">
            <a:avLst/>
          </a:prstGeom>
          <a:noFill/>
        </p:spPr>
        <p:txBody>
          <a:bodyPr wrap="square" rtlCol="0">
            <a:spAutoFit/>
          </a:bodyPr>
          <a:lstStyle/>
          <a:p>
            <a:r>
              <a:rPr lang="zh-CN" altLang="en-US" sz="3200" dirty="0">
                <a:cs typeface="+mn-ea"/>
                <a:sym typeface="+mn-lt"/>
              </a:rPr>
              <a:t>刀鞘</a:t>
            </a:r>
          </a:p>
        </p:txBody>
      </p:sp>
      <p:pic>
        <p:nvPicPr>
          <p:cNvPr id="9" name="图片 8">
            <a:extLst>
              <a:ext uri="{FF2B5EF4-FFF2-40B4-BE49-F238E27FC236}">
                <a16:creationId xmlns:a16="http://schemas.microsoft.com/office/drawing/2014/main" id="{EC160C00-1DD0-20FB-DFBC-B74A4BC44185}"/>
              </a:ext>
            </a:extLst>
          </p:cNvPr>
          <p:cNvPicPr>
            <a:picLocks noChangeAspect="1"/>
          </p:cNvPicPr>
          <p:nvPr/>
        </p:nvPicPr>
        <p:blipFill>
          <a:blip r:embed="rId2"/>
          <a:stretch>
            <a:fillRect/>
          </a:stretch>
        </p:blipFill>
        <p:spPr>
          <a:xfrm>
            <a:off x="398207" y="1149551"/>
            <a:ext cx="7308577" cy="2688058"/>
          </a:xfrm>
          <a:prstGeom prst="rect">
            <a:avLst/>
          </a:prstGeom>
        </p:spPr>
      </p:pic>
      <p:pic>
        <p:nvPicPr>
          <p:cNvPr id="12" name="图片 11">
            <a:extLst>
              <a:ext uri="{FF2B5EF4-FFF2-40B4-BE49-F238E27FC236}">
                <a16:creationId xmlns:a16="http://schemas.microsoft.com/office/drawing/2014/main" id="{E615289E-C75C-10C7-0B94-DE15857A7EB6}"/>
              </a:ext>
            </a:extLst>
          </p:cNvPr>
          <p:cNvPicPr>
            <a:picLocks noChangeAspect="1"/>
          </p:cNvPicPr>
          <p:nvPr/>
        </p:nvPicPr>
        <p:blipFill>
          <a:blip r:embed="rId3"/>
          <a:stretch>
            <a:fillRect/>
          </a:stretch>
        </p:blipFill>
        <p:spPr>
          <a:xfrm>
            <a:off x="6053951" y="3631837"/>
            <a:ext cx="5654983" cy="2854267"/>
          </a:xfrm>
          <a:prstGeom prst="rect">
            <a:avLst/>
          </a:prstGeom>
        </p:spPr>
      </p:pic>
    </p:spTree>
    <p:extLst>
      <p:ext uri="{BB962C8B-B14F-4D97-AF65-F5344CB8AC3E}">
        <p14:creationId xmlns:p14="http://schemas.microsoft.com/office/powerpoint/2010/main" val="1866552860"/>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a:extLst>
              <a:ext uri="{FF2B5EF4-FFF2-40B4-BE49-F238E27FC236}">
                <a16:creationId xmlns:a16="http://schemas.microsoft.com/office/drawing/2014/main" id="{26133926-23C0-455C-9635-13AE2E6E53D9}"/>
              </a:ext>
            </a:extLst>
          </p:cNvPr>
          <p:cNvSpPr/>
          <p:nvPr/>
        </p:nvSpPr>
        <p:spPr>
          <a:xfrm>
            <a:off x="543951" y="391551"/>
            <a:ext cx="446650" cy="446650"/>
          </a:xfrm>
          <a:prstGeom prst="ellipse">
            <a:avLst/>
          </a:prstGeom>
          <a:solidFill>
            <a:srgbClr val="43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 name="文本框 7">
            <a:extLst>
              <a:ext uri="{FF2B5EF4-FFF2-40B4-BE49-F238E27FC236}">
                <a16:creationId xmlns:a16="http://schemas.microsoft.com/office/drawing/2014/main" id="{AE7F3D6B-79A8-43C7-803D-92D8296AEFEB}"/>
              </a:ext>
            </a:extLst>
          </p:cNvPr>
          <p:cNvSpPr txBox="1"/>
          <p:nvPr/>
        </p:nvSpPr>
        <p:spPr>
          <a:xfrm>
            <a:off x="1234439" y="322488"/>
            <a:ext cx="3508545" cy="584775"/>
          </a:xfrm>
          <a:prstGeom prst="rect">
            <a:avLst/>
          </a:prstGeom>
          <a:noFill/>
        </p:spPr>
        <p:txBody>
          <a:bodyPr wrap="square" rtlCol="0">
            <a:spAutoFit/>
          </a:bodyPr>
          <a:lstStyle/>
          <a:p>
            <a:r>
              <a:rPr lang="zh-CN" altLang="en-US" sz="3200" dirty="0">
                <a:cs typeface="+mn-ea"/>
                <a:sym typeface="+mn-lt"/>
              </a:rPr>
              <a:t>零件加工遇到困难</a:t>
            </a:r>
          </a:p>
        </p:txBody>
      </p:sp>
      <p:sp>
        <p:nvSpPr>
          <p:cNvPr id="22" name="ïṡḻïďê">
            <a:extLst>
              <a:ext uri="{FF2B5EF4-FFF2-40B4-BE49-F238E27FC236}">
                <a16:creationId xmlns:a16="http://schemas.microsoft.com/office/drawing/2014/main" id="{9524E38B-ECDC-F17A-0062-2D0EA35C8AFF}"/>
              </a:ext>
            </a:extLst>
          </p:cNvPr>
          <p:cNvSpPr/>
          <p:nvPr/>
        </p:nvSpPr>
        <p:spPr>
          <a:xfrm>
            <a:off x="8263808" y="0"/>
            <a:ext cx="2740302" cy="3249378"/>
          </a:xfrm>
          <a:prstGeom prst="rect">
            <a:avLst/>
          </a:prstGeom>
          <a:solidFill>
            <a:srgbClr val="437F7F">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dirty="0">
              <a:cs typeface="+mn-ea"/>
              <a:sym typeface="+mn-lt"/>
            </a:endParaRPr>
          </a:p>
        </p:txBody>
      </p:sp>
      <p:sp>
        <p:nvSpPr>
          <p:cNvPr id="10" name="文本框 9">
            <a:extLst>
              <a:ext uri="{FF2B5EF4-FFF2-40B4-BE49-F238E27FC236}">
                <a16:creationId xmlns:a16="http://schemas.microsoft.com/office/drawing/2014/main" id="{ECBD3C19-5E05-0B73-87C6-8C2354D2983A}"/>
              </a:ext>
            </a:extLst>
          </p:cNvPr>
          <p:cNvSpPr txBox="1"/>
          <p:nvPr/>
        </p:nvSpPr>
        <p:spPr>
          <a:xfrm>
            <a:off x="840085" y="4474196"/>
            <a:ext cx="3508545" cy="584775"/>
          </a:xfrm>
          <a:prstGeom prst="rect">
            <a:avLst/>
          </a:prstGeom>
          <a:noFill/>
        </p:spPr>
        <p:txBody>
          <a:bodyPr wrap="square" rtlCol="0">
            <a:spAutoFit/>
          </a:bodyPr>
          <a:lstStyle/>
          <a:p>
            <a:r>
              <a:rPr lang="zh-CN" altLang="en-US" sz="3200" dirty="0">
                <a:cs typeface="+mn-ea"/>
                <a:sym typeface="+mn-lt"/>
              </a:rPr>
              <a:t>上伞盘</a:t>
            </a:r>
          </a:p>
        </p:txBody>
      </p:sp>
      <p:pic>
        <p:nvPicPr>
          <p:cNvPr id="3" name="图片 2">
            <a:extLst>
              <a:ext uri="{FF2B5EF4-FFF2-40B4-BE49-F238E27FC236}">
                <a16:creationId xmlns:a16="http://schemas.microsoft.com/office/drawing/2014/main" id="{26E2FC4F-F19A-A7C1-484C-12F99F46EDEB}"/>
              </a:ext>
            </a:extLst>
          </p:cNvPr>
          <p:cNvPicPr>
            <a:picLocks noChangeAspect="1"/>
          </p:cNvPicPr>
          <p:nvPr/>
        </p:nvPicPr>
        <p:blipFill>
          <a:blip r:embed="rId2"/>
          <a:stretch>
            <a:fillRect/>
          </a:stretch>
        </p:blipFill>
        <p:spPr>
          <a:xfrm>
            <a:off x="840085" y="1000672"/>
            <a:ext cx="5768529" cy="3404462"/>
          </a:xfrm>
          <a:prstGeom prst="rect">
            <a:avLst/>
          </a:prstGeom>
        </p:spPr>
      </p:pic>
      <p:pic>
        <p:nvPicPr>
          <p:cNvPr id="5" name="图片 4">
            <a:extLst>
              <a:ext uri="{FF2B5EF4-FFF2-40B4-BE49-F238E27FC236}">
                <a16:creationId xmlns:a16="http://schemas.microsoft.com/office/drawing/2014/main" id="{426F4069-8B29-7459-71F1-02EDC2C0A5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3092" y="391551"/>
            <a:ext cx="5351724" cy="3296461"/>
          </a:xfrm>
          <a:prstGeom prst="rect">
            <a:avLst/>
          </a:prstGeom>
        </p:spPr>
      </p:pic>
      <p:pic>
        <p:nvPicPr>
          <p:cNvPr id="11" name="图片 10">
            <a:extLst>
              <a:ext uri="{FF2B5EF4-FFF2-40B4-BE49-F238E27FC236}">
                <a16:creationId xmlns:a16="http://schemas.microsoft.com/office/drawing/2014/main" id="{031E58E6-2297-580A-5ED2-91D0FAA9A9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8614" y="3640929"/>
            <a:ext cx="4406294" cy="3084945"/>
          </a:xfrm>
          <a:prstGeom prst="rect">
            <a:avLst/>
          </a:prstGeom>
        </p:spPr>
      </p:pic>
    </p:spTree>
    <p:extLst>
      <p:ext uri="{BB962C8B-B14F-4D97-AF65-F5344CB8AC3E}">
        <p14:creationId xmlns:p14="http://schemas.microsoft.com/office/powerpoint/2010/main" val="1415797473"/>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6B66517A-2405-4ECC-AC8C-61EDDE69A303}"/>
              </a:ext>
            </a:extLst>
          </p:cNvPr>
          <p:cNvSpPr/>
          <p:nvPr/>
        </p:nvSpPr>
        <p:spPr>
          <a:xfrm>
            <a:off x="3815602" y="1319726"/>
            <a:ext cx="4560795" cy="459075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12" name="直接连接符 11">
            <a:extLst>
              <a:ext uri="{FF2B5EF4-FFF2-40B4-BE49-F238E27FC236}">
                <a16:creationId xmlns:a16="http://schemas.microsoft.com/office/drawing/2014/main" id="{EF9A9387-78D1-4E26-BAB2-80FF55A06A9B}"/>
              </a:ext>
            </a:extLst>
          </p:cNvPr>
          <p:cNvCxnSpPr>
            <a:cxnSpLocks/>
          </p:cNvCxnSpPr>
          <p:nvPr/>
        </p:nvCxnSpPr>
        <p:spPr>
          <a:xfrm>
            <a:off x="4400826" y="3615103"/>
            <a:ext cx="3390347"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0B591A3F-89AB-4C73-9392-C973102A4F6C}"/>
              </a:ext>
            </a:extLst>
          </p:cNvPr>
          <p:cNvSpPr txBox="1"/>
          <p:nvPr/>
        </p:nvSpPr>
        <p:spPr>
          <a:xfrm>
            <a:off x="5056702" y="1754907"/>
            <a:ext cx="2078593" cy="1862048"/>
          </a:xfrm>
          <a:prstGeom prst="rect">
            <a:avLst/>
          </a:prstGeom>
          <a:noFill/>
        </p:spPr>
        <p:txBody>
          <a:bodyPr wrap="square" rtlCol="0">
            <a:spAutoFit/>
          </a:bodyPr>
          <a:lstStyle/>
          <a:p>
            <a:pPr algn="dist"/>
            <a:r>
              <a:rPr lang="en-US" altLang="zh-CN" sz="11500" b="1" dirty="0">
                <a:effectLst>
                  <a:outerShdw blurRad="38100" dist="38100" dir="2700000" algn="tl">
                    <a:srgbClr val="000000">
                      <a:alpha val="43137"/>
                    </a:srgbClr>
                  </a:outerShdw>
                </a:effectLst>
                <a:cs typeface="+mn-ea"/>
                <a:sym typeface="+mn-lt"/>
              </a:rPr>
              <a:t>03</a:t>
            </a:r>
            <a:endParaRPr lang="zh-CN" altLang="en-US" sz="11500" b="1" dirty="0">
              <a:effectLst>
                <a:outerShdw blurRad="38100" dist="38100" dir="2700000" algn="tl">
                  <a:srgbClr val="000000">
                    <a:alpha val="43137"/>
                  </a:srgbClr>
                </a:outerShdw>
              </a:effectLst>
              <a:cs typeface="+mn-ea"/>
              <a:sym typeface="+mn-lt"/>
            </a:endParaRPr>
          </a:p>
        </p:txBody>
      </p:sp>
      <p:sp>
        <p:nvSpPr>
          <p:cNvPr id="14" name="文本框 13">
            <a:extLst>
              <a:ext uri="{FF2B5EF4-FFF2-40B4-BE49-F238E27FC236}">
                <a16:creationId xmlns:a16="http://schemas.microsoft.com/office/drawing/2014/main" id="{9735A77F-E5D5-43FB-8934-2C5CC1F0D5AC}"/>
              </a:ext>
            </a:extLst>
          </p:cNvPr>
          <p:cNvSpPr txBox="1"/>
          <p:nvPr/>
        </p:nvSpPr>
        <p:spPr>
          <a:xfrm>
            <a:off x="4400824" y="3790493"/>
            <a:ext cx="3390348" cy="1015663"/>
          </a:xfrm>
          <a:prstGeom prst="rect">
            <a:avLst/>
          </a:prstGeom>
          <a:noFill/>
        </p:spPr>
        <p:txBody>
          <a:bodyPr wrap="square" rtlCol="0">
            <a:spAutoFit/>
          </a:bodyPr>
          <a:lstStyle>
            <a:defPPr>
              <a:defRPr lang="en-US"/>
            </a:defPPr>
            <a:lvl1pPr algn="dist">
              <a:defRPr sz="6000" b="1">
                <a:effectLst>
                  <a:outerShdw blurRad="38100" dist="38100" dir="2700000" algn="tl">
                    <a:srgbClr val="000000">
                      <a:alpha val="43137"/>
                    </a:srgbClr>
                  </a:outerShdw>
                </a:effectLst>
                <a:cs typeface="+mn-ea"/>
              </a:defRPr>
            </a:lvl1pPr>
          </a:lstStyle>
          <a:p>
            <a:r>
              <a:rPr lang="zh-CN" altLang="en-US" dirty="0">
                <a:sym typeface="+mn-lt"/>
              </a:rPr>
              <a:t>时间安排</a:t>
            </a:r>
          </a:p>
        </p:txBody>
      </p:sp>
      <p:sp>
        <p:nvSpPr>
          <p:cNvPr id="15" name="椭圆 14">
            <a:extLst>
              <a:ext uri="{FF2B5EF4-FFF2-40B4-BE49-F238E27FC236}">
                <a16:creationId xmlns:a16="http://schemas.microsoft.com/office/drawing/2014/main" id="{2039ED81-6D73-468A-929D-EC5C9517D2E1}"/>
              </a:ext>
            </a:extLst>
          </p:cNvPr>
          <p:cNvSpPr/>
          <p:nvPr/>
        </p:nvSpPr>
        <p:spPr>
          <a:xfrm>
            <a:off x="3579032" y="1197778"/>
            <a:ext cx="557130" cy="557130"/>
          </a:xfrm>
          <a:prstGeom prst="ellipse">
            <a:avLst/>
          </a:prstGeom>
          <a:solidFill>
            <a:srgbClr val="43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a:extLst>
              <a:ext uri="{FF2B5EF4-FFF2-40B4-BE49-F238E27FC236}">
                <a16:creationId xmlns:a16="http://schemas.microsoft.com/office/drawing/2014/main" id="{6F0E6BF6-89E9-40D5-BC8E-4DE212C0B7C6}"/>
              </a:ext>
            </a:extLst>
          </p:cNvPr>
          <p:cNvSpPr/>
          <p:nvPr/>
        </p:nvSpPr>
        <p:spPr>
          <a:xfrm>
            <a:off x="2498052" y="842178"/>
            <a:ext cx="557130" cy="557130"/>
          </a:xfrm>
          <a:prstGeom prst="ellipse">
            <a:avLst/>
          </a:prstGeom>
          <a:solidFill>
            <a:srgbClr val="43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a:extLst>
              <a:ext uri="{FF2B5EF4-FFF2-40B4-BE49-F238E27FC236}">
                <a16:creationId xmlns:a16="http://schemas.microsoft.com/office/drawing/2014/main" id="{C57C8223-BCF3-4F45-9A73-A6AD551CCE78}"/>
              </a:ext>
            </a:extLst>
          </p:cNvPr>
          <p:cNvSpPr/>
          <p:nvPr/>
        </p:nvSpPr>
        <p:spPr>
          <a:xfrm>
            <a:off x="2498051" y="1754907"/>
            <a:ext cx="913467" cy="913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a:extLst>
              <a:ext uri="{FF2B5EF4-FFF2-40B4-BE49-F238E27FC236}">
                <a16:creationId xmlns:a16="http://schemas.microsoft.com/office/drawing/2014/main" id="{037EB7B6-9237-4E24-9CA9-B4E565F97403}"/>
              </a:ext>
            </a:extLst>
          </p:cNvPr>
          <p:cNvSpPr/>
          <p:nvPr/>
        </p:nvSpPr>
        <p:spPr>
          <a:xfrm>
            <a:off x="8156233" y="5118961"/>
            <a:ext cx="913467" cy="913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a:extLst>
              <a:ext uri="{FF2B5EF4-FFF2-40B4-BE49-F238E27FC236}">
                <a16:creationId xmlns:a16="http://schemas.microsoft.com/office/drawing/2014/main" id="{6D3D2759-39DC-486E-9C8D-F858EAFEB148}"/>
              </a:ext>
            </a:extLst>
          </p:cNvPr>
          <p:cNvSpPr/>
          <p:nvPr/>
        </p:nvSpPr>
        <p:spPr>
          <a:xfrm>
            <a:off x="9024820" y="4344491"/>
            <a:ext cx="913467" cy="913467"/>
          </a:xfrm>
          <a:prstGeom prst="ellipse">
            <a:avLst/>
          </a:prstGeom>
          <a:solidFill>
            <a:srgbClr val="43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椭圆 19">
            <a:extLst>
              <a:ext uri="{FF2B5EF4-FFF2-40B4-BE49-F238E27FC236}">
                <a16:creationId xmlns:a16="http://schemas.microsoft.com/office/drawing/2014/main" id="{0B083726-9DBF-45AA-9FAB-4A45EFB46A7B}"/>
              </a:ext>
            </a:extLst>
          </p:cNvPr>
          <p:cNvSpPr/>
          <p:nvPr/>
        </p:nvSpPr>
        <p:spPr>
          <a:xfrm>
            <a:off x="9659722" y="5575694"/>
            <a:ext cx="557130" cy="557130"/>
          </a:xfrm>
          <a:prstGeom prst="ellipse">
            <a:avLst/>
          </a:prstGeom>
          <a:solidFill>
            <a:srgbClr val="43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225851661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6="http://schemas.microsoft.com/office/drawing/2014/main"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 calcmode="lin" valueType="num">
                                      <p:cBhvr>
                                        <p:cTn id="9" dur="1000" fill="hold"/>
                                        <p:tgtEl>
                                          <p:spTgt spid="15"/>
                                        </p:tgtEl>
                                        <p:attrNameLst>
                                          <p:attrName>style.rotation</p:attrName>
                                        </p:attrNameLst>
                                      </p:cBhvr>
                                      <p:tavLst>
                                        <p:tav tm="0">
                                          <p:val>
                                            <p:fltVal val="90"/>
                                          </p:val>
                                        </p:tav>
                                        <p:tav tm="100000">
                                          <p:val>
                                            <p:fltVal val="0"/>
                                          </p:val>
                                        </p:tav>
                                      </p:tavLst>
                                    </p:anim>
                                    <p:animEffect transition="in" filter="fade">
                                      <p:cBhvr>
                                        <p:cTn id="10" dur="1000"/>
                                        <p:tgtEl>
                                          <p:spTgt spid="1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1000" fill="hold"/>
                                        <p:tgtEl>
                                          <p:spTgt spid="16"/>
                                        </p:tgtEl>
                                        <p:attrNameLst>
                                          <p:attrName>ppt_w</p:attrName>
                                        </p:attrNameLst>
                                      </p:cBhvr>
                                      <p:tavLst>
                                        <p:tav tm="0">
                                          <p:val>
                                            <p:fltVal val="0"/>
                                          </p:val>
                                        </p:tav>
                                        <p:tav tm="100000">
                                          <p:val>
                                            <p:strVal val="#ppt_w"/>
                                          </p:val>
                                        </p:tav>
                                      </p:tavLst>
                                    </p:anim>
                                    <p:anim calcmode="lin" valueType="num">
                                      <p:cBhvr>
                                        <p:cTn id="14" dur="1000" fill="hold"/>
                                        <p:tgtEl>
                                          <p:spTgt spid="16"/>
                                        </p:tgtEl>
                                        <p:attrNameLst>
                                          <p:attrName>ppt_h</p:attrName>
                                        </p:attrNameLst>
                                      </p:cBhvr>
                                      <p:tavLst>
                                        <p:tav tm="0">
                                          <p:val>
                                            <p:fltVal val="0"/>
                                          </p:val>
                                        </p:tav>
                                        <p:tav tm="100000">
                                          <p:val>
                                            <p:strVal val="#ppt_h"/>
                                          </p:val>
                                        </p:tav>
                                      </p:tavLst>
                                    </p:anim>
                                    <p:anim calcmode="lin" valueType="num">
                                      <p:cBhvr>
                                        <p:cTn id="15" dur="1000" fill="hold"/>
                                        <p:tgtEl>
                                          <p:spTgt spid="16"/>
                                        </p:tgtEl>
                                        <p:attrNameLst>
                                          <p:attrName>style.rotation</p:attrName>
                                        </p:attrNameLst>
                                      </p:cBhvr>
                                      <p:tavLst>
                                        <p:tav tm="0">
                                          <p:val>
                                            <p:fltVal val="90"/>
                                          </p:val>
                                        </p:tav>
                                        <p:tav tm="100000">
                                          <p:val>
                                            <p:fltVal val="0"/>
                                          </p:val>
                                        </p:tav>
                                      </p:tavLst>
                                    </p:anim>
                                    <p:animEffect transition="in" filter="fade">
                                      <p:cBhvr>
                                        <p:cTn id="16" dur="1000"/>
                                        <p:tgtEl>
                                          <p:spTgt spid="16"/>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1000" fill="hold"/>
                                        <p:tgtEl>
                                          <p:spTgt spid="17"/>
                                        </p:tgtEl>
                                        <p:attrNameLst>
                                          <p:attrName>ppt_w</p:attrName>
                                        </p:attrNameLst>
                                      </p:cBhvr>
                                      <p:tavLst>
                                        <p:tav tm="0">
                                          <p:val>
                                            <p:fltVal val="0"/>
                                          </p:val>
                                        </p:tav>
                                        <p:tav tm="100000">
                                          <p:val>
                                            <p:strVal val="#ppt_w"/>
                                          </p:val>
                                        </p:tav>
                                      </p:tavLst>
                                    </p:anim>
                                    <p:anim calcmode="lin" valueType="num">
                                      <p:cBhvr>
                                        <p:cTn id="20" dur="1000" fill="hold"/>
                                        <p:tgtEl>
                                          <p:spTgt spid="17"/>
                                        </p:tgtEl>
                                        <p:attrNameLst>
                                          <p:attrName>ppt_h</p:attrName>
                                        </p:attrNameLst>
                                      </p:cBhvr>
                                      <p:tavLst>
                                        <p:tav tm="0">
                                          <p:val>
                                            <p:fltVal val="0"/>
                                          </p:val>
                                        </p:tav>
                                        <p:tav tm="100000">
                                          <p:val>
                                            <p:strVal val="#ppt_h"/>
                                          </p:val>
                                        </p:tav>
                                      </p:tavLst>
                                    </p:anim>
                                    <p:anim calcmode="lin" valueType="num">
                                      <p:cBhvr>
                                        <p:cTn id="21" dur="1000" fill="hold"/>
                                        <p:tgtEl>
                                          <p:spTgt spid="17"/>
                                        </p:tgtEl>
                                        <p:attrNameLst>
                                          <p:attrName>style.rotation</p:attrName>
                                        </p:attrNameLst>
                                      </p:cBhvr>
                                      <p:tavLst>
                                        <p:tav tm="0">
                                          <p:val>
                                            <p:fltVal val="90"/>
                                          </p:val>
                                        </p:tav>
                                        <p:tav tm="100000">
                                          <p:val>
                                            <p:fltVal val="0"/>
                                          </p:val>
                                        </p:tav>
                                      </p:tavLst>
                                    </p:anim>
                                    <p:animEffect transition="in" filter="fade">
                                      <p:cBhvr>
                                        <p:cTn id="22" dur="1000"/>
                                        <p:tgtEl>
                                          <p:spTgt spid="17"/>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1000" fill="hold"/>
                                        <p:tgtEl>
                                          <p:spTgt spid="4"/>
                                        </p:tgtEl>
                                        <p:attrNameLst>
                                          <p:attrName>ppt_w</p:attrName>
                                        </p:attrNameLst>
                                      </p:cBhvr>
                                      <p:tavLst>
                                        <p:tav tm="0">
                                          <p:val>
                                            <p:fltVal val="0"/>
                                          </p:val>
                                        </p:tav>
                                        <p:tav tm="100000">
                                          <p:val>
                                            <p:strVal val="#ppt_w"/>
                                          </p:val>
                                        </p:tav>
                                      </p:tavLst>
                                    </p:anim>
                                    <p:anim calcmode="lin" valueType="num">
                                      <p:cBhvr>
                                        <p:cTn id="26" dur="1000" fill="hold"/>
                                        <p:tgtEl>
                                          <p:spTgt spid="4"/>
                                        </p:tgtEl>
                                        <p:attrNameLst>
                                          <p:attrName>ppt_h</p:attrName>
                                        </p:attrNameLst>
                                      </p:cBhvr>
                                      <p:tavLst>
                                        <p:tav tm="0">
                                          <p:val>
                                            <p:fltVal val="0"/>
                                          </p:val>
                                        </p:tav>
                                        <p:tav tm="100000">
                                          <p:val>
                                            <p:strVal val="#ppt_h"/>
                                          </p:val>
                                        </p:tav>
                                      </p:tavLst>
                                    </p:anim>
                                    <p:anim calcmode="lin" valueType="num">
                                      <p:cBhvr>
                                        <p:cTn id="27" dur="1000" fill="hold"/>
                                        <p:tgtEl>
                                          <p:spTgt spid="4"/>
                                        </p:tgtEl>
                                        <p:attrNameLst>
                                          <p:attrName>style.rotation</p:attrName>
                                        </p:attrNameLst>
                                      </p:cBhvr>
                                      <p:tavLst>
                                        <p:tav tm="0">
                                          <p:val>
                                            <p:fltVal val="90"/>
                                          </p:val>
                                        </p:tav>
                                        <p:tav tm="100000">
                                          <p:val>
                                            <p:fltVal val="0"/>
                                          </p:val>
                                        </p:tav>
                                      </p:tavLst>
                                    </p:anim>
                                    <p:animEffect transition="in" filter="fade">
                                      <p:cBhvr>
                                        <p:cTn id="28" dur="1000"/>
                                        <p:tgtEl>
                                          <p:spTgt spid="4"/>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1000" fill="hold"/>
                                        <p:tgtEl>
                                          <p:spTgt spid="18"/>
                                        </p:tgtEl>
                                        <p:attrNameLst>
                                          <p:attrName>ppt_w</p:attrName>
                                        </p:attrNameLst>
                                      </p:cBhvr>
                                      <p:tavLst>
                                        <p:tav tm="0">
                                          <p:val>
                                            <p:fltVal val="0"/>
                                          </p:val>
                                        </p:tav>
                                        <p:tav tm="100000">
                                          <p:val>
                                            <p:strVal val="#ppt_w"/>
                                          </p:val>
                                        </p:tav>
                                      </p:tavLst>
                                    </p:anim>
                                    <p:anim calcmode="lin" valueType="num">
                                      <p:cBhvr>
                                        <p:cTn id="32" dur="1000" fill="hold"/>
                                        <p:tgtEl>
                                          <p:spTgt spid="18"/>
                                        </p:tgtEl>
                                        <p:attrNameLst>
                                          <p:attrName>ppt_h</p:attrName>
                                        </p:attrNameLst>
                                      </p:cBhvr>
                                      <p:tavLst>
                                        <p:tav tm="0">
                                          <p:val>
                                            <p:fltVal val="0"/>
                                          </p:val>
                                        </p:tav>
                                        <p:tav tm="100000">
                                          <p:val>
                                            <p:strVal val="#ppt_h"/>
                                          </p:val>
                                        </p:tav>
                                      </p:tavLst>
                                    </p:anim>
                                    <p:anim calcmode="lin" valueType="num">
                                      <p:cBhvr>
                                        <p:cTn id="33" dur="1000" fill="hold"/>
                                        <p:tgtEl>
                                          <p:spTgt spid="18"/>
                                        </p:tgtEl>
                                        <p:attrNameLst>
                                          <p:attrName>style.rotation</p:attrName>
                                        </p:attrNameLst>
                                      </p:cBhvr>
                                      <p:tavLst>
                                        <p:tav tm="0">
                                          <p:val>
                                            <p:fltVal val="90"/>
                                          </p:val>
                                        </p:tav>
                                        <p:tav tm="100000">
                                          <p:val>
                                            <p:fltVal val="0"/>
                                          </p:val>
                                        </p:tav>
                                      </p:tavLst>
                                    </p:anim>
                                    <p:animEffect transition="in" filter="fade">
                                      <p:cBhvr>
                                        <p:cTn id="34" dur="1000"/>
                                        <p:tgtEl>
                                          <p:spTgt spid="18"/>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p:cTn id="37" dur="1000" fill="hold"/>
                                        <p:tgtEl>
                                          <p:spTgt spid="19"/>
                                        </p:tgtEl>
                                        <p:attrNameLst>
                                          <p:attrName>ppt_w</p:attrName>
                                        </p:attrNameLst>
                                      </p:cBhvr>
                                      <p:tavLst>
                                        <p:tav tm="0">
                                          <p:val>
                                            <p:fltVal val="0"/>
                                          </p:val>
                                        </p:tav>
                                        <p:tav tm="100000">
                                          <p:val>
                                            <p:strVal val="#ppt_w"/>
                                          </p:val>
                                        </p:tav>
                                      </p:tavLst>
                                    </p:anim>
                                    <p:anim calcmode="lin" valueType="num">
                                      <p:cBhvr>
                                        <p:cTn id="38" dur="1000" fill="hold"/>
                                        <p:tgtEl>
                                          <p:spTgt spid="19"/>
                                        </p:tgtEl>
                                        <p:attrNameLst>
                                          <p:attrName>ppt_h</p:attrName>
                                        </p:attrNameLst>
                                      </p:cBhvr>
                                      <p:tavLst>
                                        <p:tav tm="0">
                                          <p:val>
                                            <p:fltVal val="0"/>
                                          </p:val>
                                        </p:tav>
                                        <p:tav tm="100000">
                                          <p:val>
                                            <p:strVal val="#ppt_h"/>
                                          </p:val>
                                        </p:tav>
                                      </p:tavLst>
                                    </p:anim>
                                    <p:anim calcmode="lin" valueType="num">
                                      <p:cBhvr>
                                        <p:cTn id="39" dur="1000" fill="hold"/>
                                        <p:tgtEl>
                                          <p:spTgt spid="19"/>
                                        </p:tgtEl>
                                        <p:attrNameLst>
                                          <p:attrName>style.rotation</p:attrName>
                                        </p:attrNameLst>
                                      </p:cBhvr>
                                      <p:tavLst>
                                        <p:tav tm="0">
                                          <p:val>
                                            <p:fltVal val="90"/>
                                          </p:val>
                                        </p:tav>
                                        <p:tav tm="100000">
                                          <p:val>
                                            <p:fltVal val="0"/>
                                          </p:val>
                                        </p:tav>
                                      </p:tavLst>
                                    </p:anim>
                                    <p:animEffect transition="in" filter="fade">
                                      <p:cBhvr>
                                        <p:cTn id="40" dur="1000"/>
                                        <p:tgtEl>
                                          <p:spTgt spid="19"/>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p:cTn id="43" dur="1000" fill="hold"/>
                                        <p:tgtEl>
                                          <p:spTgt spid="20"/>
                                        </p:tgtEl>
                                        <p:attrNameLst>
                                          <p:attrName>ppt_w</p:attrName>
                                        </p:attrNameLst>
                                      </p:cBhvr>
                                      <p:tavLst>
                                        <p:tav tm="0">
                                          <p:val>
                                            <p:fltVal val="0"/>
                                          </p:val>
                                        </p:tav>
                                        <p:tav tm="100000">
                                          <p:val>
                                            <p:strVal val="#ppt_w"/>
                                          </p:val>
                                        </p:tav>
                                      </p:tavLst>
                                    </p:anim>
                                    <p:anim calcmode="lin" valueType="num">
                                      <p:cBhvr>
                                        <p:cTn id="44" dur="1000" fill="hold"/>
                                        <p:tgtEl>
                                          <p:spTgt spid="20"/>
                                        </p:tgtEl>
                                        <p:attrNameLst>
                                          <p:attrName>ppt_h</p:attrName>
                                        </p:attrNameLst>
                                      </p:cBhvr>
                                      <p:tavLst>
                                        <p:tav tm="0">
                                          <p:val>
                                            <p:fltVal val="0"/>
                                          </p:val>
                                        </p:tav>
                                        <p:tav tm="100000">
                                          <p:val>
                                            <p:strVal val="#ppt_h"/>
                                          </p:val>
                                        </p:tav>
                                      </p:tavLst>
                                    </p:anim>
                                    <p:anim calcmode="lin" valueType="num">
                                      <p:cBhvr>
                                        <p:cTn id="45" dur="1000" fill="hold"/>
                                        <p:tgtEl>
                                          <p:spTgt spid="20"/>
                                        </p:tgtEl>
                                        <p:attrNameLst>
                                          <p:attrName>style.rotation</p:attrName>
                                        </p:attrNameLst>
                                      </p:cBhvr>
                                      <p:tavLst>
                                        <p:tav tm="0">
                                          <p:val>
                                            <p:fltVal val="90"/>
                                          </p:val>
                                        </p:tav>
                                        <p:tav tm="100000">
                                          <p:val>
                                            <p:fltVal val="0"/>
                                          </p:val>
                                        </p:tav>
                                      </p:tavLst>
                                    </p:anim>
                                    <p:animEffect transition="in" filter="fade">
                                      <p:cBhvr>
                                        <p:cTn id="46" dur="1000"/>
                                        <p:tgtEl>
                                          <p:spTgt spid="20"/>
                                        </p:tgtEl>
                                      </p:cBhvr>
                                    </p:animEffect>
                                  </p:childTnLst>
                                </p:cTn>
                              </p:par>
                              <p:par>
                                <p:cTn id="47" presetID="42"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1000"/>
                                        <p:tgtEl>
                                          <p:spTgt spid="12"/>
                                        </p:tgtEl>
                                      </p:cBhvr>
                                    </p:animEffect>
                                    <p:anim calcmode="lin" valueType="num">
                                      <p:cBhvr>
                                        <p:cTn id="50" dur="1000" fill="hold"/>
                                        <p:tgtEl>
                                          <p:spTgt spid="12"/>
                                        </p:tgtEl>
                                        <p:attrNameLst>
                                          <p:attrName>ppt_x</p:attrName>
                                        </p:attrNameLst>
                                      </p:cBhvr>
                                      <p:tavLst>
                                        <p:tav tm="0">
                                          <p:val>
                                            <p:strVal val="#ppt_x"/>
                                          </p:val>
                                        </p:tav>
                                        <p:tav tm="100000">
                                          <p:val>
                                            <p:strVal val="#ppt_x"/>
                                          </p:val>
                                        </p:tav>
                                      </p:tavLst>
                                    </p:anim>
                                    <p:anim calcmode="lin" valueType="num">
                                      <p:cBhvr>
                                        <p:cTn id="51" dur="1000" fill="hold"/>
                                        <p:tgtEl>
                                          <p:spTgt spid="1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1000"/>
                                        <p:tgtEl>
                                          <p:spTgt spid="13"/>
                                        </p:tgtEl>
                                      </p:cBhvr>
                                    </p:animEffect>
                                    <p:anim calcmode="lin" valueType="num">
                                      <p:cBhvr>
                                        <p:cTn id="55" dur="1000" fill="hold"/>
                                        <p:tgtEl>
                                          <p:spTgt spid="13"/>
                                        </p:tgtEl>
                                        <p:attrNameLst>
                                          <p:attrName>ppt_x</p:attrName>
                                        </p:attrNameLst>
                                      </p:cBhvr>
                                      <p:tavLst>
                                        <p:tav tm="0">
                                          <p:val>
                                            <p:strVal val="#ppt_x"/>
                                          </p:val>
                                        </p:tav>
                                        <p:tav tm="100000">
                                          <p:val>
                                            <p:strVal val="#ppt_x"/>
                                          </p:val>
                                        </p:tav>
                                      </p:tavLst>
                                    </p:anim>
                                    <p:anim calcmode="lin" valueType="num">
                                      <p:cBhvr>
                                        <p:cTn id="56" dur="1000" fill="hold"/>
                                        <p:tgtEl>
                                          <p:spTgt spid="1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1000"/>
                                        <p:tgtEl>
                                          <p:spTgt spid="14"/>
                                        </p:tgtEl>
                                      </p:cBhvr>
                                    </p:animEffect>
                                    <p:anim calcmode="lin" valueType="num">
                                      <p:cBhvr>
                                        <p:cTn id="60" dur="1000" fill="hold"/>
                                        <p:tgtEl>
                                          <p:spTgt spid="14"/>
                                        </p:tgtEl>
                                        <p:attrNameLst>
                                          <p:attrName>ppt_x</p:attrName>
                                        </p:attrNameLst>
                                      </p:cBhvr>
                                      <p:tavLst>
                                        <p:tav tm="0">
                                          <p:val>
                                            <p:strVal val="#ppt_x"/>
                                          </p:val>
                                        </p:tav>
                                        <p:tav tm="100000">
                                          <p:val>
                                            <p:strVal val="#ppt_x"/>
                                          </p:val>
                                        </p:tav>
                                      </p:tavLst>
                                    </p:anim>
                                    <p:anim calcmode="lin" valueType="num">
                                      <p:cBhvr>
                                        <p:cTn id="6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p:bldP spid="14" grpId="0"/>
      <p:bldP spid="15" grpId="0" animBg="1"/>
      <p:bldP spid="16" grpId="0" animBg="1"/>
      <p:bldP spid="17" grpId="0" animBg="1"/>
      <p:bldP spid="18" grpId="0" animBg="1"/>
      <p:bldP spid="19" grpId="0" animBg="1"/>
      <p:bldP spid="2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ïṡḻïďê">
            <a:extLst>
              <a:ext uri="{FF2B5EF4-FFF2-40B4-BE49-F238E27FC236}">
                <a16:creationId xmlns:a16="http://schemas.microsoft.com/office/drawing/2014/main" id="{DBA96DC7-0A75-48AA-87E9-E2CDDD664041}"/>
              </a:ext>
            </a:extLst>
          </p:cNvPr>
          <p:cNvSpPr/>
          <p:nvPr/>
        </p:nvSpPr>
        <p:spPr>
          <a:xfrm>
            <a:off x="8263808" y="0"/>
            <a:ext cx="2740302" cy="3249378"/>
          </a:xfrm>
          <a:prstGeom prst="rect">
            <a:avLst/>
          </a:prstGeom>
          <a:solidFill>
            <a:srgbClr val="437F7F">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dirty="0">
              <a:cs typeface="+mn-ea"/>
              <a:sym typeface="+mn-lt"/>
            </a:endParaRPr>
          </a:p>
        </p:txBody>
      </p:sp>
      <p:sp>
        <p:nvSpPr>
          <p:cNvPr id="5" name="íṡļiḑe">
            <a:extLst>
              <a:ext uri="{FF2B5EF4-FFF2-40B4-BE49-F238E27FC236}">
                <a16:creationId xmlns:a16="http://schemas.microsoft.com/office/drawing/2014/main" id="{B5884592-A842-4598-BF2C-5AC2908A1F53}"/>
              </a:ext>
            </a:extLst>
          </p:cNvPr>
          <p:cNvSpPr/>
          <p:nvPr/>
        </p:nvSpPr>
        <p:spPr bwMode="auto">
          <a:xfrm>
            <a:off x="1530414" y="2148116"/>
            <a:ext cx="544678" cy="475468"/>
          </a:xfrm>
          <a:custGeom>
            <a:avLst/>
            <a:gdLst>
              <a:gd name="connsiteX0" fmla="*/ 424975 w 608697"/>
              <a:gd name="connsiteY0" fmla="*/ 168488 h 531358"/>
              <a:gd name="connsiteX1" fmla="*/ 387604 w 608697"/>
              <a:gd name="connsiteY1" fmla="*/ 205806 h 531358"/>
              <a:gd name="connsiteX2" fmla="*/ 424975 w 608697"/>
              <a:gd name="connsiteY2" fmla="*/ 243124 h 531358"/>
              <a:gd name="connsiteX3" fmla="*/ 462346 w 608697"/>
              <a:gd name="connsiteY3" fmla="*/ 205806 h 531358"/>
              <a:gd name="connsiteX4" fmla="*/ 424975 w 608697"/>
              <a:gd name="connsiteY4" fmla="*/ 168488 h 531358"/>
              <a:gd name="connsiteX5" fmla="*/ 287947 w 608697"/>
              <a:gd name="connsiteY5" fmla="*/ 168488 h 531358"/>
              <a:gd name="connsiteX6" fmla="*/ 250576 w 608697"/>
              <a:gd name="connsiteY6" fmla="*/ 205806 h 531358"/>
              <a:gd name="connsiteX7" fmla="*/ 287947 w 608697"/>
              <a:gd name="connsiteY7" fmla="*/ 243124 h 531358"/>
              <a:gd name="connsiteX8" fmla="*/ 325318 w 608697"/>
              <a:gd name="connsiteY8" fmla="*/ 205806 h 531358"/>
              <a:gd name="connsiteX9" fmla="*/ 287947 w 608697"/>
              <a:gd name="connsiteY9" fmla="*/ 168488 h 531358"/>
              <a:gd name="connsiteX10" fmla="*/ 102356 w 608697"/>
              <a:gd name="connsiteY10" fmla="*/ 121231 h 531358"/>
              <a:gd name="connsiteX11" fmla="*/ 98850 w 608697"/>
              <a:gd name="connsiteY11" fmla="*/ 127711 h 531358"/>
              <a:gd name="connsiteX12" fmla="*/ 76842 w 608697"/>
              <a:gd name="connsiteY12" fmla="*/ 217990 h 531358"/>
              <a:gd name="connsiteX13" fmla="*/ 98850 w 608697"/>
              <a:gd name="connsiteY13" fmla="*/ 308194 h 531358"/>
              <a:gd name="connsiteX14" fmla="*/ 157488 w 608697"/>
              <a:gd name="connsiteY14" fmla="*/ 380223 h 531358"/>
              <a:gd name="connsiteX15" fmla="*/ 344668 w 608697"/>
              <a:gd name="connsiteY15" fmla="*/ 444729 h 531358"/>
              <a:gd name="connsiteX16" fmla="*/ 370257 w 608697"/>
              <a:gd name="connsiteY16" fmla="*/ 443687 h 531358"/>
              <a:gd name="connsiteX17" fmla="*/ 236717 w 608697"/>
              <a:gd name="connsiteY17" fmla="*/ 477876 h 531358"/>
              <a:gd name="connsiteX18" fmla="*/ 198072 w 608697"/>
              <a:gd name="connsiteY18" fmla="*/ 475344 h 531358"/>
              <a:gd name="connsiteX19" fmla="*/ 82437 w 608697"/>
              <a:gd name="connsiteY19" fmla="*/ 531284 h 531358"/>
              <a:gd name="connsiteX20" fmla="*/ 81542 w 608697"/>
              <a:gd name="connsiteY20" fmla="*/ 531358 h 531358"/>
              <a:gd name="connsiteX21" fmla="*/ 75051 w 608697"/>
              <a:gd name="connsiteY21" fmla="*/ 527857 h 531358"/>
              <a:gd name="connsiteX22" fmla="*/ 74753 w 608697"/>
              <a:gd name="connsiteY22" fmla="*/ 519738 h 531358"/>
              <a:gd name="connsiteX23" fmla="*/ 88778 w 608697"/>
              <a:gd name="connsiteY23" fmla="*/ 435046 h 531358"/>
              <a:gd name="connsiteX24" fmla="*/ 0 w 608697"/>
              <a:gd name="connsiteY24" fmla="*/ 282198 h 531358"/>
              <a:gd name="connsiteX25" fmla="*/ 102356 w 608697"/>
              <a:gd name="connsiteY25" fmla="*/ 121231 h 531358"/>
              <a:gd name="connsiteX26" fmla="*/ 356424 w 608697"/>
              <a:gd name="connsiteY26" fmla="*/ 0 h 531358"/>
              <a:gd name="connsiteX27" fmla="*/ 608697 w 608697"/>
              <a:gd name="connsiteY27" fmla="*/ 211244 h 531358"/>
              <a:gd name="connsiteX28" fmla="*/ 518290 w 608697"/>
              <a:gd name="connsiteY28" fmla="*/ 373401 h 531358"/>
              <a:gd name="connsiteX29" fmla="*/ 531941 w 608697"/>
              <a:gd name="connsiteY29" fmla="*/ 441109 h 531358"/>
              <a:gd name="connsiteX30" fmla="*/ 531120 w 608697"/>
              <a:gd name="connsiteY30" fmla="*/ 465391 h 531358"/>
              <a:gd name="connsiteX31" fmla="*/ 511577 w 608697"/>
              <a:gd name="connsiteY31" fmla="*/ 475894 h 531358"/>
              <a:gd name="connsiteX32" fmla="*/ 509041 w 608697"/>
              <a:gd name="connsiteY32" fmla="*/ 475745 h 531358"/>
              <a:gd name="connsiteX33" fmla="*/ 391408 w 608697"/>
              <a:gd name="connsiteY33" fmla="*/ 420476 h 531358"/>
              <a:gd name="connsiteX34" fmla="*/ 356424 w 608697"/>
              <a:gd name="connsiteY34" fmla="*/ 422487 h 531358"/>
              <a:gd name="connsiteX35" fmla="*/ 104225 w 608697"/>
              <a:gd name="connsiteY35" fmla="*/ 211244 h 531358"/>
              <a:gd name="connsiteX36" fmla="*/ 356424 w 608697"/>
              <a:gd name="connsiteY36" fmla="*/ 0 h 53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8697" h="531358">
                <a:moveTo>
                  <a:pt x="424975" y="168488"/>
                </a:moveTo>
                <a:cubicBezTo>
                  <a:pt x="404312" y="168488"/>
                  <a:pt x="387604" y="185248"/>
                  <a:pt x="387604" y="205806"/>
                </a:cubicBezTo>
                <a:cubicBezTo>
                  <a:pt x="387604" y="226439"/>
                  <a:pt x="404312" y="243124"/>
                  <a:pt x="424975" y="243124"/>
                </a:cubicBezTo>
                <a:cubicBezTo>
                  <a:pt x="445562" y="243124"/>
                  <a:pt x="462346" y="226439"/>
                  <a:pt x="462346" y="205806"/>
                </a:cubicBezTo>
                <a:cubicBezTo>
                  <a:pt x="462346" y="185248"/>
                  <a:pt x="445637" y="168488"/>
                  <a:pt x="424975" y="168488"/>
                </a:cubicBezTo>
                <a:close/>
                <a:moveTo>
                  <a:pt x="287947" y="168488"/>
                </a:moveTo>
                <a:cubicBezTo>
                  <a:pt x="267285" y="168488"/>
                  <a:pt x="250576" y="185248"/>
                  <a:pt x="250576" y="205806"/>
                </a:cubicBezTo>
                <a:cubicBezTo>
                  <a:pt x="250576" y="226439"/>
                  <a:pt x="267285" y="243124"/>
                  <a:pt x="287947" y="243124"/>
                </a:cubicBezTo>
                <a:cubicBezTo>
                  <a:pt x="308610" y="243124"/>
                  <a:pt x="325318" y="226439"/>
                  <a:pt x="325318" y="205806"/>
                </a:cubicBezTo>
                <a:cubicBezTo>
                  <a:pt x="325318" y="185248"/>
                  <a:pt x="308610" y="168488"/>
                  <a:pt x="287947" y="168488"/>
                </a:cubicBezTo>
                <a:close/>
                <a:moveTo>
                  <a:pt x="102356" y="121231"/>
                </a:moveTo>
                <a:cubicBezTo>
                  <a:pt x="101162" y="123317"/>
                  <a:pt x="99969" y="125477"/>
                  <a:pt x="98850" y="127711"/>
                </a:cubicBezTo>
                <a:cubicBezTo>
                  <a:pt x="84227" y="156240"/>
                  <a:pt x="76842" y="186631"/>
                  <a:pt x="76842" y="217990"/>
                </a:cubicBezTo>
                <a:cubicBezTo>
                  <a:pt x="76842" y="249275"/>
                  <a:pt x="84227" y="279666"/>
                  <a:pt x="98850" y="308194"/>
                </a:cubicBezTo>
                <a:cubicBezTo>
                  <a:pt x="112726" y="335308"/>
                  <a:pt x="132496" y="359516"/>
                  <a:pt x="157488" y="380223"/>
                </a:cubicBezTo>
                <a:cubicBezTo>
                  <a:pt x="207845" y="421787"/>
                  <a:pt x="274317" y="444729"/>
                  <a:pt x="344668" y="444729"/>
                </a:cubicBezTo>
                <a:cubicBezTo>
                  <a:pt x="353173" y="444729"/>
                  <a:pt x="361752" y="444357"/>
                  <a:pt x="370257" y="443687"/>
                </a:cubicBezTo>
                <a:cubicBezTo>
                  <a:pt x="332209" y="465288"/>
                  <a:pt x="286254" y="477876"/>
                  <a:pt x="236717" y="477876"/>
                </a:cubicBezTo>
                <a:cubicBezTo>
                  <a:pt x="223736" y="477876"/>
                  <a:pt x="210755" y="477057"/>
                  <a:pt x="198072" y="475344"/>
                </a:cubicBezTo>
                <a:cubicBezTo>
                  <a:pt x="160397" y="499478"/>
                  <a:pt x="110637" y="528155"/>
                  <a:pt x="82437" y="531284"/>
                </a:cubicBezTo>
                <a:cubicBezTo>
                  <a:pt x="82138" y="531358"/>
                  <a:pt x="81840" y="531358"/>
                  <a:pt x="81542" y="531358"/>
                </a:cubicBezTo>
                <a:cubicBezTo>
                  <a:pt x="78930" y="531358"/>
                  <a:pt x="76469" y="530017"/>
                  <a:pt x="75051" y="527857"/>
                </a:cubicBezTo>
                <a:cubicBezTo>
                  <a:pt x="73410" y="525399"/>
                  <a:pt x="73335" y="522271"/>
                  <a:pt x="74753" y="519738"/>
                </a:cubicBezTo>
                <a:cubicBezTo>
                  <a:pt x="75051" y="519291"/>
                  <a:pt x="99223" y="476014"/>
                  <a:pt x="88778" y="435046"/>
                </a:cubicBezTo>
                <a:cubicBezTo>
                  <a:pt x="32303" y="397653"/>
                  <a:pt x="0" y="342160"/>
                  <a:pt x="0" y="282198"/>
                </a:cubicBezTo>
                <a:cubicBezTo>
                  <a:pt x="0" y="215532"/>
                  <a:pt x="40584" y="156538"/>
                  <a:pt x="102356" y="121231"/>
                </a:cubicBezTo>
                <a:close/>
                <a:moveTo>
                  <a:pt x="356424" y="0"/>
                </a:moveTo>
                <a:cubicBezTo>
                  <a:pt x="495540" y="0"/>
                  <a:pt x="608697" y="94747"/>
                  <a:pt x="608697" y="211244"/>
                </a:cubicBezTo>
                <a:cubicBezTo>
                  <a:pt x="608697" y="274408"/>
                  <a:pt x="575802" y="333178"/>
                  <a:pt x="518290" y="373401"/>
                </a:cubicBezTo>
                <a:cubicBezTo>
                  <a:pt x="512845" y="406324"/>
                  <a:pt x="531717" y="440811"/>
                  <a:pt x="531941" y="441109"/>
                </a:cubicBezTo>
                <a:cubicBezTo>
                  <a:pt x="536267" y="448781"/>
                  <a:pt x="535969" y="458092"/>
                  <a:pt x="531120" y="465391"/>
                </a:cubicBezTo>
                <a:cubicBezTo>
                  <a:pt x="526794" y="472021"/>
                  <a:pt x="519484" y="475894"/>
                  <a:pt x="511577" y="475894"/>
                </a:cubicBezTo>
                <a:cubicBezTo>
                  <a:pt x="510756" y="475894"/>
                  <a:pt x="509936" y="475894"/>
                  <a:pt x="509041" y="475745"/>
                </a:cubicBezTo>
                <a:cubicBezTo>
                  <a:pt x="484574" y="473064"/>
                  <a:pt x="444966" y="454442"/>
                  <a:pt x="391408" y="420476"/>
                </a:cubicBezTo>
                <a:cubicBezTo>
                  <a:pt x="379920" y="421817"/>
                  <a:pt x="368135" y="422487"/>
                  <a:pt x="356424" y="422487"/>
                </a:cubicBezTo>
                <a:cubicBezTo>
                  <a:pt x="217382" y="422487"/>
                  <a:pt x="104225" y="327741"/>
                  <a:pt x="104225" y="211244"/>
                </a:cubicBezTo>
                <a:cubicBezTo>
                  <a:pt x="104225" y="94747"/>
                  <a:pt x="217382" y="0"/>
                  <a:pt x="356424" y="0"/>
                </a:cubicBezTo>
                <a:close/>
              </a:path>
            </a:pathLst>
          </a:custGeom>
          <a:solidFill>
            <a:srgbClr val="437F7F"/>
          </a:solidFill>
          <a:ln>
            <a:noFill/>
          </a:ln>
        </p:spPr>
        <p:txBody>
          <a:bodyPr/>
          <a:lstStyle/>
          <a:p>
            <a:endParaRPr lang="zh-CN" altLang="en-US" dirty="0">
              <a:cs typeface="+mn-ea"/>
              <a:sym typeface="+mn-lt"/>
            </a:endParaRPr>
          </a:p>
        </p:txBody>
      </p:sp>
      <p:sp>
        <p:nvSpPr>
          <p:cNvPr id="6" name="ïṧḻîdé">
            <a:extLst>
              <a:ext uri="{FF2B5EF4-FFF2-40B4-BE49-F238E27FC236}">
                <a16:creationId xmlns:a16="http://schemas.microsoft.com/office/drawing/2014/main" id="{0B6E79DF-27D4-4FD7-A49F-BFE9638CB8D2}"/>
              </a:ext>
            </a:extLst>
          </p:cNvPr>
          <p:cNvSpPr/>
          <p:nvPr/>
        </p:nvSpPr>
        <p:spPr bwMode="auto">
          <a:xfrm>
            <a:off x="1517730" y="3672603"/>
            <a:ext cx="570046" cy="461400"/>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rgbClr val="437F7F"/>
          </a:solidFill>
          <a:ln>
            <a:noFill/>
          </a:ln>
        </p:spPr>
        <p:txBody>
          <a:bodyPr wrap="square" lIns="91440" tIns="45720" rIns="91440" bIns="45720">
            <a:normAutofit/>
          </a:bodyPr>
          <a:lstStyle/>
          <a:p>
            <a:endParaRPr lang="zh-CN" altLang="en-US" dirty="0">
              <a:cs typeface="+mn-ea"/>
              <a:sym typeface="+mn-lt"/>
            </a:endParaRPr>
          </a:p>
        </p:txBody>
      </p:sp>
      <p:sp>
        <p:nvSpPr>
          <p:cNvPr id="7" name="iṧļîďé">
            <a:extLst>
              <a:ext uri="{FF2B5EF4-FFF2-40B4-BE49-F238E27FC236}">
                <a16:creationId xmlns:a16="http://schemas.microsoft.com/office/drawing/2014/main" id="{4C15E081-152E-496C-83E4-74D382B4C67B}"/>
              </a:ext>
            </a:extLst>
          </p:cNvPr>
          <p:cNvSpPr/>
          <p:nvPr/>
        </p:nvSpPr>
        <p:spPr bwMode="auto">
          <a:xfrm>
            <a:off x="1554187" y="5181704"/>
            <a:ext cx="497132" cy="478102"/>
          </a:xfrm>
          <a:custGeom>
            <a:avLst/>
            <a:gdLst>
              <a:gd name="connsiteX0" fmla="*/ 61288 w 609549"/>
              <a:gd name="connsiteY0" fmla="*/ 383285 h 586216"/>
              <a:gd name="connsiteX1" fmla="*/ 71162 w 609549"/>
              <a:gd name="connsiteY1" fmla="*/ 387101 h 586216"/>
              <a:gd name="connsiteX2" fmla="*/ 120018 w 609549"/>
              <a:gd name="connsiteY2" fmla="*/ 435892 h 586216"/>
              <a:gd name="connsiteX3" fmla="*/ 120018 w 609549"/>
              <a:gd name="connsiteY3" fmla="*/ 454200 h 586216"/>
              <a:gd name="connsiteX4" fmla="*/ 56639 w 609549"/>
              <a:gd name="connsiteY4" fmla="*/ 517543 h 586216"/>
              <a:gd name="connsiteX5" fmla="*/ 35592 w 609549"/>
              <a:gd name="connsiteY5" fmla="*/ 513644 h 586216"/>
              <a:gd name="connsiteX6" fmla="*/ 51877 w 609549"/>
              <a:gd name="connsiteY6" fmla="*/ 388099 h 586216"/>
              <a:gd name="connsiteX7" fmla="*/ 61288 w 609549"/>
              <a:gd name="connsiteY7" fmla="*/ 383285 h 586216"/>
              <a:gd name="connsiteX8" fmla="*/ 235245 w 609549"/>
              <a:gd name="connsiteY8" fmla="*/ 302810 h 586216"/>
              <a:gd name="connsiteX9" fmla="*/ 306042 w 609549"/>
              <a:gd name="connsiteY9" fmla="*/ 373466 h 586216"/>
              <a:gd name="connsiteX10" fmla="*/ 258717 w 609549"/>
              <a:gd name="connsiteY10" fmla="*/ 420680 h 586216"/>
              <a:gd name="connsiteX11" fmla="*/ 230246 w 609549"/>
              <a:gd name="connsiteY11" fmla="*/ 550152 h 586216"/>
              <a:gd name="connsiteX12" fmla="*/ 92223 w 609549"/>
              <a:gd name="connsiteY12" fmla="*/ 575305 h 586216"/>
              <a:gd name="connsiteX13" fmla="*/ 88748 w 609549"/>
              <a:gd name="connsiteY13" fmla="*/ 556143 h 586216"/>
              <a:gd name="connsiteX14" fmla="*/ 165115 w 609549"/>
              <a:gd name="connsiteY14" fmla="*/ 479877 h 586216"/>
              <a:gd name="connsiteX15" fmla="*/ 165115 w 609549"/>
              <a:gd name="connsiteY15" fmla="*/ 446308 h 586216"/>
              <a:gd name="connsiteX16" fmla="*/ 88700 w 609549"/>
              <a:gd name="connsiteY16" fmla="*/ 369995 h 586216"/>
              <a:gd name="connsiteX17" fmla="*/ 92128 w 609549"/>
              <a:gd name="connsiteY17" fmla="*/ 350976 h 586216"/>
              <a:gd name="connsiteX18" fmla="*/ 189111 w 609549"/>
              <a:gd name="connsiteY18" fmla="*/ 348884 h 586216"/>
              <a:gd name="connsiteX19" fmla="*/ 257958 w 609549"/>
              <a:gd name="connsiteY19" fmla="*/ 161679 h 586216"/>
              <a:gd name="connsiteX20" fmla="*/ 317251 w 609549"/>
              <a:gd name="connsiteY20" fmla="*/ 220879 h 586216"/>
              <a:gd name="connsiteX21" fmla="*/ 388070 w 609549"/>
              <a:gd name="connsiteY21" fmla="*/ 291586 h 586216"/>
              <a:gd name="connsiteX22" fmla="*/ 604906 w 609549"/>
              <a:gd name="connsiteY22" fmla="*/ 508130 h 586216"/>
              <a:gd name="connsiteX23" fmla="*/ 604906 w 609549"/>
              <a:gd name="connsiteY23" fmla="*/ 530526 h 586216"/>
              <a:gd name="connsiteX24" fmla="*/ 556567 w 609549"/>
              <a:gd name="connsiteY24" fmla="*/ 578789 h 586216"/>
              <a:gd name="connsiteX25" fmla="*/ 545327 w 609549"/>
              <a:gd name="connsiteY25" fmla="*/ 583449 h 586216"/>
              <a:gd name="connsiteX26" fmla="*/ 534135 w 609549"/>
              <a:gd name="connsiteY26" fmla="*/ 578789 h 586216"/>
              <a:gd name="connsiteX27" fmla="*/ 317251 w 609549"/>
              <a:gd name="connsiteY27" fmla="*/ 362293 h 586216"/>
              <a:gd name="connsiteX28" fmla="*/ 246481 w 609549"/>
              <a:gd name="connsiteY28" fmla="*/ 291586 h 586216"/>
              <a:gd name="connsiteX29" fmla="*/ 187140 w 609549"/>
              <a:gd name="connsiteY29" fmla="*/ 232339 h 586216"/>
              <a:gd name="connsiteX30" fmla="*/ 58606 w 609549"/>
              <a:gd name="connsiteY30" fmla="*/ 160814 h 586216"/>
              <a:gd name="connsiteX31" fmla="*/ 126401 w 609549"/>
              <a:gd name="connsiteY31" fmla="*/ 228498 h 586216"/>
              <a:gd name="connsiteX32" fmla="*/ 111975 w 609549"/>
              <a:gd name="connsiteY32" fmla="*/ 242899 h 586216"/>
              <a:gd name="connsiteX33" fmla="*/ 119307 w 609549"/>
              <a:gd name="connsiteY33" fmla="*/ 250219 h 586216"/>
              <a:gd name="connsiteX34" fmla="*/ 119307 w 609549"/>
              <a:gd name="connsiteY34" fmla="*/ 277692 h 586216"/>
              <a:gd name="connsiteX35" fmla="*/ 115641 w 609549"/>
              <a:gd name="connsiteY35" fmla="*/ 281352 h 586216"/>
              <a:gd name="connsiteX36" fmla="*/ 88123 w 609549"/>
              <a:gd name="connsiteY36" fmla="*/ 281352 h 586216"/>
              <a:gd name="connsiteX37" fmla="*/ 5712 w 609549"/>
              <a:gd name="connsiteY37" fmla="*/ 199029 h 586216"/>
              <a:gd name="connsiteX38" fmla="*/ 5712 w 609549"/>
              <a:gd name="connsiteY38" fmla="*/ 171604 h 586216"/>
              <a:gd name="connsiteX39" fmla="*/ 9378 w 609549"/>
              <a:gd name="connsiteY39" fmla="*/ 167944 h 586216"/>
              <a:gd name="connsiteX40" fmla="*/ 36849 w 609549"/>
              <a:gd name="connsiteY40" fmla="*/ 167944 h 586216"/>
              <a:gd name="connsiteX41" fmla="*/ 44180 w 609549"/>
              <a:gd name="connsiteY41" fmla="*/ 175264 h 586216"/>
              <a:gd name="connsiteX42" fmla="*/ 585775 w 609549"/>
              <a:gd name="connsiteY42" fmla="*/ 66370 h 586216"/>
              <a:gd name="connsiteX43" fmla="*/ 595263 w 609549"/>
              <a:gd name="connsiteY43" fmla="*/ 73839 h 586216"/>
              <a:gd name="connsiteX44" fmla="*/ 578978 w 609549"/>
              <a:gd name="connsiteY44" fmla="*/ 199341 h 586216"/>
              <a:gd name="connsiteX45" fmla="*/ 559693 w 609549"/>
              <a:gd name="connsiteY45" fmla="*/ 200387 h 586216"/>
              <a:gd name="connsiteX46" fmla="*/ 510789 w 609549"/>
              <a:gd name="connsiteY46" fmla="*/ 151612 h 586216"/>
              <a:gd name="connsiteX47" fmla="*/ 510789 w 609549"/>
              <a:gd name="connsiteY47" fmla="*/ 133262 h 586216"/>
              <a:gd name="connsiteX48" fmla="*/ 574216 w 609549"/>
              <a:gd name="connsiteY48" fmla="*/ 69988 h 586216"/>
              <a:gd name="connsiteX49" fmla="*/ 585775 w 609549"/>
              <a:gd name="connsiteY49" fmla="*/ 66370 h 586216"/>
              <a:gd name="connsiteX50" fmla="*/ 158702 w 609549"/>
              <a:gd name="connsiteY50" fmla="*/ 26758 h 586216"/>
              <a:gd name="connsiteX51" fmla="*/ 172463 w 609549"/>
              <a:gd name="connsiteY51" fmla="*/ 32464 h 586216"/>
              <a:gd name="connsiteX52" fmla="*/ 179701 w 609549"/>
              <a:gd name="connsiteY52" fmla="*/ 39691 h 586216"/>
              <a:gd name="connsiteX53" fmla="*/ 246935 w 609549"/>
              <a:gd name="connsiteY53" fmla="*/ 106831 h 586216"/>
              <a:gd name="connsiteX54" fmla="*/ 254886 w 609549"/>
              <a:gd name="connsiteY54" fmla="*/ 114819 h 586216"/>
              <a:gd name="connsiteX55" fmla="*/ 257600 w 609549"/>
              <a:gd name="connsiteY55" fmla="*/ 138879 h 586216"/>
              <a:gd name="connsiteX56" fmla="*/ 254886 w 609549"/>
              <a:gd name="connsiteY56" fmla="*/ 142255 h 586216"/>
              <a:gd name="connsiteX57" fmla="*/ 252315 w 609549"/>
              <a:gd name="connsiteY57" fmla="*/ 144823 h 586216"/>
              <a:gd name="connsiteX58" fmla="*/ 246696 w 609549"/>
              <a:gd name="connsiteY58" fmla="*/ 150434 h 586216"/>
              <a:gd name="connsiteX59" fmla="*/ 175892 w 609549"/>
              <a:gd name="connsiteY59" fmla="*/ 221140 h 586216"/>
              <a:gd name="connsiteX60" fmla="*/ 172463 w 609549"/>
              <a:gd name="connsiteY60" fmla="*/ 224611 h 586216"/>
              <a:gd name="connsiteX61" fmla="*/ 170130 w 609549"/>
              <a:gd name="connsiteY61" fmla="*/ 226560 h 586216"/>
              <a:gd name="connsiteX62" fmla="*/ 162274 w 609549"/>
              <a:gd name="connsiteY62" fmla="*/ 229936 h 586216"/>
              <a:gd name="connsiteX63" fmla="*/ 158702 w 609549"/>
              <a:gd name="connsiteY63" fmla="*/ 230269 h 586216"/>
              <a:gd name="connsiteX64" fmla="*/ 144942 w 609549"/>
              <a:gd name="connsiteY64" fmla="*/ 224611 h 586216"/>
              <a:gd name="connsiteX65" fmla="*/ 137609 w 609549"/>
              <a:gd name="connsiteY65" fmla="*/ 217288 h 586216"/>
              <a:gd name="connsiteX66" fmla="*/ 69804 w 609549"/>
              <a:gd name="connsiteY66" fmla="*/ 149578 h 586216"/>
              <a:gd name="connsiteX67" fmla="*/ 62519 w 609549"/>
              <a:gd name="connsiteY67" fmla="*/ 142255 h 586216"/>
              <a:gd name="connsiteX68" fmla="*/ 62519 w 609549"/>
              <a:gd name="connsiteY68" fmla="*/ 114819 h 586216"/>
              <a:gd name="connsiteX69" fmla="*/ 144942 w 609549"/>
              <a:gd name="connsiteY69" fmla="*/ 32464 h 586216"/>
              <a:gd name="connsiteX70" fmla="*/ 158702 w 609549"/>
              <a:gd name="connsiteY70" fmla="*/ 26758 h 586216"/>
              <a:gd name="connsiteX71" fmla="*/ 254809 w 609549"/>
              <a:gd name="connsiteY71" fmla="*/ 6542 h 586216"/>
              <a:gd name="connsiteX72" fmla="*/ 321015 w 609549"/>
              <a:gd name="connsiteY72" fmla="*/ 29913 h 586216"/>
              <a:gd name="connsiteX73" fmla="*/ 260017 w 609549"/>
              <a:gd name="connsiteY73" fmla="*/ 97465 h 586216"/>
              <a:gd name="connsiteX74" fmla="*/ 193067 w 609549"/>
              <a:gd name="connsiteY74" fmla="*/ 30626 h 586216"/>
              <a:gd name="connsiteX75" fmla="*/ 254809 w 609549"/>
              <a:gd name="connsiteY75" fmla="*/ 6542 h 586216"/>
              <a:gd name="connsiteX76" fmla="*/ 503105 w 609549"/>
              <a:gd name="connsiteY76" fmla="*/ 953 h 586216"/>
              <a:gd name="connsiteX77" fmla="*/ 538560 w 609549"/>
              <a:gd name="connsiteY77" fmla="*/ 10911 h 586216"/>
              <a:gd name="connsiteX78" fmla="*/ 542083 w 609549"/>
              <a:gd name="connsiteY78" fmla="*/ 30073 h 586216"/>
              <a:gd name="connsiteX79" fmla="*/ 465709 w 609549"/>
              <a:gd name="connsiteY79" fmla="*/ 106341 h 586216"/>
              <a:gd name="connsiteX80" fmla="*/ 465709 w 609549"/>
              <a:gd name="connsiteY80" fmla="*/ 139911 h 586216"/>
              <a:gd name="connsiteX81" fmla="*/ 542131 w 609549"/>
              <a:gd name="connsiteY81" fmla="*/ 216227 h 586216"/>
              <a:gd name="connsiteX82" fmla="*/ 538655 w 609549"/>
              <a:gd name="connsiteY82" fmla="*/ 235246 h 586216"/>
              <a:gd name="connsiteX83" fmla="*/ 442187 w 609549"/>
              <a:gd name="connsiteY83" fmla="*/ 237528 h 586216"/>
              <a:gd name="connsiteX84" fmla="*/ 399238 w 609549"/>
              <a:gd name="connsiteY84" fmla="*/ 280370 h 586216"/>
              <a:gd name="connsiteX85" fmla="*/ 328482 w 609549"/>
              <a:gd name="connsiteY85" fmla="*/ 209712 h 586216"/>
              <a:gd name="connsiteX86" fmla="*/ 372240 w 609549"/>
              <a:gd name="connsiteY86" fmla="*/ 166015 h 586216"/>
              <a:gd name="connsiteX87" fmla="*/ 400571 w 609549"/>
              <a:gd name="connsiteY87" fmla="*/ 36064 h 586216"/>
              <a:gd name="connsiteX88" fmla="*/ 503105 w 609549"/>
              <a:gd name="connsiteY88" fmla="*/ 953 h 58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09549" h="586216">
                <a:moveTo>
                  <a:pt x="61288" y="383285"/>
                </a:moveTo>
                <a:cubicBezTo>
                  <a:pt x="64829" y="383106"/>
                  <a:pt x="68448" y="384367"/>
                  <a:pt x="71162" y="387101"/>
                </a:cubicBezTo>
                <a:lnTo>
                  <a:pt x="120018" y="435892"/>
                </a:lnTo>
                <a:cubicBezTo>
                  <a:pt x="125113" y="440933"/>
                  <a:pt x="125113" y="449160"/>
                  <a:pt x="120018" y="454200"/>
                </a:cubicBezTo>
                <a:lnTo>
                  <a:pt x="56639" y="517543"/>
                </a:lnTo>
                <a:cubicBezTo>
                  <a:pt x="50211" y="523963"/>
                  <a:pt x="39211" y="522013"/>
                  <a:pt x="35592" y="513644"/>
                </a:cubicBezTo>
                <a:cubicBezTo>
                  <a:pt x="17783" y="472794"/>
                  <a:pt x="23211" y="424288"/>
                  <a:pt x="51877" y="388099"/>
                </a:cubicBezTo>
                <a:cubicBezTo>
                  <a:pt x="54282" y="385079"/>
                  <a:pt x="57746" y="383463"/>
                  <a:pt x="61288" y="383285"/>
                </a:cubicBezTo>
                <a:close/>
                <a:moveTo>
                  <a:pt x="235245" y="302810"/>
                </a:moveTo>
                <a:lnTo>
                  <a:pt x="306042" y="373466"/>
                </a:lnTo>
                <a:lnTo>
                  <a:pt x="258717" y="420680"/>
                </a:lnTo>
                <a:cubicBezTo>
                  <a:pt x="274667" y="464329"/>
                  <a:pt x="265192" y="515300"/>
                  <a:pt x="230246" y="550152"/>
                </a:cubicBezTo>
                <a:cubicBezTo>
                  <a:pt x="192919" y="587430"/>
                  <a:pt x="137644" y="595798"/>
                  <a:pt x="92223" y="575305"/>
                </a:cubicBezTo>
                <a:cubicBezTo>
                  <a:pt x="84701" y="571882"/>
                  <a:pt x="82892" y="561992"/>
                  <a:pt x="88748" y="556143"/>
                </a:cubicBezTo>
                <a:lnTo>
                  <a:pt x="165115" y="479877"/>
                </a:lnTo>
                <a:cubicBezTo>
                  <a:pt x="174399" y="470605"/>
                  <a:pt x="174399" y="455580"/>
                  <a:pt x="165115" y="446308"/>
                </a:cubicBezTo>
                <a:lnTo>
                  <a:pt x="88700" y="369995"/>
                </a:lnTo>
                <a:cubicBezTo>
                  <a:pt x="82844" y="364194"/>
                  <a:pt x="84653" y="354399"/>
                  <a:pt x="92128" y="350976"/>
                </a:cubicBezTo>
                <a:cubicBezTo>
                  <a:pt x="122789" y="337092"/>
                  <a:pt x="157973" y="336379"/>
                  <a:pt x="189111" y="348884"/>
                </a:cubicBezTo>
                <a:close/>
                <a:moveTo>
                  <a:pt x="257958" y="161679"/>
                </a:moveTo>
                <a:lnTo>
                  <a:pt x="317251" y="220879"/>
                </a:lnTo>
                <a:lnTo>
                  <a:pt x="388070" y="291586"/>
                </a:lnTo>
                <a:lnTo>
                  <a:pt x="604906" y="508130"/>
                </a:lnTo>
                <a:cubicBezTo>
                  <a:pt x="611097" y="514311"/>
                  <a:pt x="611097" y="524344"/>
                  <a:pt x="604906" y="530526"/>
                </a:cubicBezTo>
                <a:lnTo>
                  <a:pt x="556567" y="578789"/>
                </a:lnTo>
                <a:cubicBezTo>
                  <a:pt x="553471" y="581880"/>
                  <a:pt x="549423" y="583449"/>
                  <a:pt x="545327" y="583449"/>
                </a:cubicBezTo>
                <a:cubicBezTo>
                  <a:pt x="541279" y="583449"/>
                  <a:pt x="537231" y="581880"/>
                  <a:pt x="534135" y="578789"/>
                </a:cubicBezTo>
                <a:lnTo>
                  <a:pt x="317251" y="362293"/>
                </a:lnTo>
                <a:lnTo>
                  <a:pt x="246481" y="291586"/>
                </a:lnTo>
                <a:lnTo>
                  <a:pt x="187140" y="232339"/>
                </a:lnTo>
                <a:close/>
                <a:moveTo>
                  <a:pt x="58606" y="160814"/>
                </a:moveTo>
                <a:lnTo>
                  <a:pt x="126401" y="228498"/>
                </a:lnTo>
                <a:lnTo>
                  <a:pt x="111975" y="242899"/>
                </a:lnTo>
                <a:lnTo>
                  <a:pt x="119307" y="250219"/>
                </a:lnTo>
                <a:cubicBezTo>
                  <a:pt x="126877" y="257824"/>
                  <a:pt x="126877" y="270087"/>
                  <a:pt x="119307" y="277692"/>
                </a:cubicBezTo>
                <a:lnTo>
                  <a:pt x="115641" y="281352"/>
                </a:lnTo>
                <a:cubicBezTo>
                  <a:pt x="108024" y="288909"/>
                  <a:pt x="95741" y="288909"/>
                  <a:pt x="88123" y="281352"/>
                </a:cubicBezTo>
                <a:lnTo>
                  <a:pt x="5712" y="199029"/>
                </a:lnTo>
                <a:cubicBezTo>
                  <a:pt x="-1905" y="191424"/>
                  <a:pt x="-1905" y="179161"/>
                  <a:pt x="5712" y="171604"/>
                </a:cubicBezTo>
                <a:lnTo>
                  <a:pt x="9378" y="167944"/>
                </a:lnTo>
                <a:cubicBezTo>
                  <a:pt x="16948" y="160339"/>
                  <a:pt x="29231" y="160339"/>
                  <a:pt x="36849" y="167944"/>
                </a:cubicBezTo>
                <a:lnTo>
                  <a:pt x="44180" y="175264"/>
                </a:lnTo>
                <a:close/>
                <a:moveTo>
                  <a:pt x="585775" y="66370"/>
                </a:moveTo>
                <a:cubicBezTo>
                  <a:pt x="589775" y="67101"/>
                  <a:pt x="593430" y="69680"/>
                  <a:pt x="595263" y="73839"/>
                </a:cubicBezTo>
                <a:cubicBezTo>
                  <a:pt x="613072" y="114675"/>
                  <a:pt x="607644" y="163212"/>
                  <a:pt x="578978" y="199341"/>
                </a:cubicBezTo>
                <a:cubicBezTo>
                  <a:pt x="574168" y="205379"/>
                  <a:pt x="565121" y="205854"/>
                  <a:pt x="559693" y="200387"/>
                </a:cubicBezTo>
                <a:lnTo>
                  <a:pt x="510789" y="151612"/>
                </a:lnTo>
                <a:cubicBezTo>
                  <a:pt x="505742" y="146526"/>
                  <a:pt x="505742" y="138349"/>
                  <a:pt x="510789" y="133262"/>
                </a:cubicBezTo>
                <a:lnTo>
                  <a:pt x="574216" y="69988"/>
                </a:lnTo>
                <a:cubicBezTo>
                  <a:pt x="577430" y="66756"/>
                  <a:pt x="581775" y="65639"/>
                  <a:pt x="585775" y="66370"/>
                </a:cubicBezTo>
                <a:close/>
                <a:moveTo>
                  <a:pt x="158702" y="26758"/>
                </a:moveTo>
                <a:cubicBezTo>
                  <a:pt x="163655" y="26758"/>
                  <a:pt x="168654" y="28660"/>
                  <a:pt x="172463" y="32464"/>
                </a:cubicBezTo>
                <a:lnTo>
                  <a:pt x="179701" y="39691"/>
                </a:lnTo>
                <a:lnTo>
                  <a:pt x="246935" y="106831"/>
                </a:lnTo>
                <a:lnTo>
                  <a:pt x="254886" y="114819"/>
                </a:lnTo>
                <a:cubicBezTo>
                  <a:pt x="261457" y="121334"/>
                  <a:pt x="262362" y="131414"/>
                  <a:pt x="257600" y="138879"/>
                </a:cubicBezTo>
                <a:cubicBezTo>
                  <a:pt x="256839" y="140068"/>
                  <a:pt x="255934" y="141209"/>
                  <a:pt x="254886" y="142255"/>
                </a:cubicBezTo>
                <a:lnTo>
                  <a:pt x="252315" y="144823"/>
                </a:lnTo>
                <a:lnTo>
                  <a:pt x="246696" y="150434"/>
                </a:lnTo>
                <a:lnTo>
                  <a:pt x="175892" y="221140"/>
                </a:lnTo>
                <a:lnTo>
                  <a:pt x="172463" y="224611"/>
                </a:lnTo>
                <a:cubicBezTo>
                  <a:pt x="171702" y="225324"/>
                  <a:pt x="170940" y="225990"/>
                  <a:pt x="170130" y="226560"/>
                </a:cubicBezTo>
                <a:cubicBezTo>
                  <a:pt x="167749" y="228319"/>
                  <a:pt x="165083" y="229413"/>
                  <a:pt x="162274" y="229936"/>
                </a:cubicBezTo>
                <a:cubicBezTo>
                  <a:pt x="161083" y="230174"/>
                  <a:pt x="159893" y="230269"/>
                  <a:pt x="158702" y="230269"/>
                </a:cubicBezTo>
                <a:cubicBezTo>
                  <a:pt x="153703" y="230269"/>
                  <a:pt x="148751" y="228367"/>
                  <a:pt x="144942" y="224611"/>
                </a:cubicBezTo>
                <a:lnTo>
                  <a:pt x="137609" y="217288"/>
                </a:lnTo>
                <a:lnTo>
                  <a:pt x="69804" y="149578"/>
                </a:lnTo>
                <a:lnTo>
                  <a:pt x="62519" y="142255"/>
                </a:lnTo>
                <a:cubicBezTo>
                  <a:pt x="54900" y="134647"/>
                  <a:pt x="54900" y="122380"/>
                  <a:pt x="62519" y="114819"/>
                </a:cubicBezTo>
                <a:lnTo>
                  <a:pt x="144942" y="32464"/>
                </a:lnTo>
                <a:cubicBezTo>
                  <a:pt x="148751" y="28660"/>
                  <a:pt x="153750" y="26758"/>
                  <a:pt x="158702" y="26758"/>
                </a:cubicBezTo>
                <a:close/>
                <a:moveTo>
                  <a:pt x="254809" y="6542"/>
                </a:moveTo>
                <a:cubicBezTo>
                  <a:pt x="277279" y="4029"/>
                  <a:pt x="300492" y="9424"/>
                  <a:pt x="321015" y="29913"/>
                </a:cubicBezTo>
                <a:cubicBezTo>
                  <a:pt x="380347" y="89193"/>
                  <a:pt x="337205" y="46124"/>
                  <a:pt x="260017" y="97465"/>
                </a:cubicBezTo>
                <a:lnTo>
                  <a:pt x="193067" y="30626"/>
                </a:lnTo>
                <a:cubicBezTo>
                  <a:pt x="210614" y="19479"/>
                  <a:pt x="232340" y="9056"/>
                  <a:pt x="254809" y="6542"/>
                </a:cubicBezTo>
                <a:close/>
                <a:moveTo>
                  <a:pt x="503105" y="953"/>
                </a:moveTo>
                <a:cubicBezTo>
                  <a:pt x="515252" y="2468"/>
                  <a:pt x="527216" y="5788"/>
                  <a:pt x="538560" y="10911"/>
                </a:cubicBezTo>
                <a:cubicBezTo>
                  <a:pt x="546131" y="14334"/>
                  <a:pt x="547940" y="24224"/>
                  <a:pt x="542083" y="30073"/>
                </a:cubicBezTo>
                <a:lnTo>
                  <a:pt x="465709" y="106341"/>
                </a:lnTo>
                <a:cubicBezTo>
                  <a:pt x="456424" y="115613"/>
                  <a:pt x="456424" y="130639"/>
                  <a:pt x="465709" y="139911"/>
                </a:cubicBezTo>
                <a:lnTo>
                  <a:pt x="542131" y="216227"/>
                </a:lnTo>
                <a:cubicBezTo>
                  <a:pt x="547940" y="222028"/>
                  <a:pt x="546178" y="231823"/>
                  <a:pt x="538655" y="235246"/>
                </a:cubicBezTo>
                <a:cubicBezTo>
                  <a:pt x="508181" y="249035"/>
                  <a:pt x="473184" y="249844"/>
                  <a:pt x="442187" y="237528"/>
                </a:cubicBezTo>
                <a:lnTo>
                  <a:pt x="399238" y="280370"/>
                </a:lnTo>
                <a:lnTo>
                  <a:pt x="328482" y="209712"/>
                </a:lnTo>
                <a:lnTo>
                  <a:pt x="372240" y="166015"/>
                </a:lnTo>
                <a:cubicBezTo>
                  <a:pt x="356051" y="122270"/>
                  <a:pt x="365527" y="71060"/>
                  <a:pt x="400571" y="36064"/>
                </a:cubicBezTo>
                <a:cubicBezTo>
                  <a:pt x="428569" y="8106"/>
                  <a:pt x="466664" y="-3592"/>
                  <a:pt x="503105" y="953"/>
                </a:cubicBezTo>
                <a:close/>
              </a:path>
            </a:pathLst>
          </a:custGeom>
          <a:solidFill>
            <a:srgbClr val="437F7F"/>
          </a:solidFill>
          <a:ln>
            <a:noFill/>
          </a:ln>
        </p:spPr>
        <p:txBody>
          <a:bodyPr/>
          <a:lstStyle/>
          <a:p>
            <a:endParaRPr lang="zh-CN" altLang="en-US" dirty="0">
              <a:cs typeface="+mn-ea"/>
              <a:sym typeface="+mn-lt"/>
            </a:endParaRPr>
          </a:p>
        </p:txBody>
      </p:sp>
      <p:sp>
        <p:nvSpPr>
          <p:cNvPr id="18" name="îšľíḓé">
            <a:extLst>
              <a:ext uri="{FF2B5EF4-FFF2-40B4-BE49-F238E27FC236}">
                <a16:creationId xmlns:a16="http://schemas.microsoft.com/office/drawing/2014/main" id="{F261DDCC-7A12-4753-A96D-A66BF6D90F72}"/>
              </a:ext>
            </a:extLst>
          </p:cNvPr>
          <p:cNvSpPr txBox="1"/>
          <p:nvPr/>
        </p:nvSpPr>
        <p:spPr bwMode="auto">
          <a:xfrm>
            <a:off x="2351359" y="2210704"/>
            <a:ext cx="4946968"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en-US" altLang="zh-CN" sz="1900" b="1" dirty="0">
                <a:cs typeface="+mn-ea"/>
                <a:sym typeface="+mn-lt"/>
              </a:rPr>
              <a:t>SW</a:t>
            </a:r>
            <a:r>
              <a:rPr lang="zh-CN" altLang="en-US" sz="1900" b="1" dirty="0">
                <a:cs typeface="+mn-ea"/>
                <a:sym typeface="+mn-lt"/>
              </a:rPr>
              <a:t>建模和装配已完成</a:t>
            </a:r>
            <a:endParaRPr lang="en-US" altLang="zh-CN" sz="1900" b="1" dirty="0">
              <a:cs typeface="+mn-ea"/>
              <a:sym typeface="+mn-lt"/>
            </a:endParaRPr>
          </a:p>
        </p:txBody>
      </p:sp>
      <p:grpSp>
        <p:nvGrpSpPr>
          <p:cNvPr id="9" name="isḻiḋè">
            <a:extLst>
              <a:ext uri="{FF2B5EF4-FFF2-40B4-BE49-F238E27FC236}">
                <a16:creationId xmlns:a16="http://schemas.microsoft.com/office/drawing/2014/main" id="{02BE77F2-616E-4D58-9B34-CD181C4F368C}"/>
              </a:ext>
            </a:extLst>
          </p:cNvPr>
          <p:cNvGrpSpPr/>
          <p:nvPr/>
        </p:nvGrpSpPr>
        <p:grpSpPr>
          <a:xfrm>
            <a:off x="2351359" y="3657215"/>
            <a:ext cx="4946968" cy="938182"/>
            <a:chOff x="1577477" y="3140898"/>
            <a:chExt cx="4035424" cy="938181"/>
          </a:xfrm>
        </p:grpSpPr>
        <p:sp>
          <p:nvSpPr>
            <p:cNvPr id="15" name="ïŝḷíḋe">
              <a:extLst>
                <a:ext uri="{FF2B5EF4-FFF2-40B4-BE49-F238E27FC236}">
                  <a16:creationId xmlns:a16="http://schemas.microsoft.com/office/drawing/2014/main" id="{994F9FB6-1752-496E-B5A4-656F7EFB958D}"/>
                </a:ext>
              </a:extLst>
            </p:cNvPr>
            <p:cNvSpPr/>
            <p:nvPr/>
          </p:nvSpPr>
          <p:spPr bwMode="auto">
            <a:xfrm>
              <a:off x="1577477" y="3617683"/>
              <a:ext cx="4035424" cy="461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92500"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CN" altLang="en-US" sz="1000" dirty="0">
                  <a:cs typeface="+mn-ea"/>
                  <a:sym typeface="+mn-lt"/>
                </a:rPr>
                <a:t>因小组成员一开始都是学数车的，并且大部分零部件需要数铣加工，导致大部分数铣零件最近才开始加工</a:t>
              </a:r>
            </a:p>
          </p:txBody>
        </p:sp>
        <p:sp>
          <p:nvSpPr>
            <p:cNvPr id="16" name="ïşḻiḓê">
              <a:extLst>
                <a:ext uri="{FF2B5EF4-FFF2-40B4-BE49-F238E27FC236}">
                  <a16:creationId xmlns:a16="http://schemas.microsoft.com/office/drawing/2014/main" id="{138C9BF3-E4D9-493B-AF68-5FDA23015541}"/>
                </a:ext>
              </a:extLst>
            </p:cNvPr>
            <p:cNvSpPr txBox="1"/>
            <p:nvPr/>
          </p:nvSpPr>
          <p:spPr bwMode="auto">
            <a:xfrm>
              <a:off x="1577477" y="3140898"/>
              <a:ext cx="4035424"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775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2000" b="1" dirty="0">
                  <a:cs typeface="+mn-ea"/>
                  <a:sym typeface="+mn-lt"/>
                </a:rPr>
                <a:t>零件加工刀路基本设计完成，采购物品已基本到齐</a:t>
              </a:r>
              <a:endParaRPr lang="en-US" altLang="zh-CN" sz="2000" b="1" dirty="0">
                <a:cs typeface="+mn-ea"/>
                <a:sym typeface="+mn-lt"/>
              </a:endParaRPr>
            </a:p>
          </p:txBody>
        </p:sp>
      </p:grpSp>
      <p:grpSp>
        <p:nvGrpSpPr>
          <p:cNvPr id="10" name="íŝļíḑè">
            <a:extLst>
              <a:ext uri="{FF2B5EF4-FFF2-40B4-BE49-F238E27FC236}">
                <a16:creationId xmlns:a16="http://schemas.microsoft.com/office/drawing/2014/main" id="{4CB66015-57B5-4177-A0B1-A20264D174F5}"/>
              </a:ext>
            </a:extLst>
          </p:cNvPr>
          <p:cNvGrpSpPr/>
          <p:nvPr/>
        </p:nvGrpSpPr>
        <p:grpSpPr>
          <a:xfrm>
            <a:off x="2351359" y="5268688"/>
            <a:ext cx="4946968" cy="1066796"/>
            <a:chOff x="1577477" y="2859469"/>
            <a:chExt cx="4035424" cy="1056347"/>
          </a:xfrm>
        </p:grpSpPr>
        <p:sp>
          <p:nvSpPr>
            <p:cNvPr id="13" name="íṥľîḓê">
              <a:extLst>
                <a:ext uri="{FF2B5EF4-FFF2-40B4-BE49-F238E27FC236}">
                  <a16:creationId xmlns:a16="http://schemas.microsoft.com/office/drawing/2014/main" id="{43D1CF3A-53DA-4618-B1BC-906EB392FBEE}"/>
                </a:ext>
              </a:extLst>
            </p:cNvPr>
            <p:cNvSpPr/>
            <p:nvPr/>
          </p:nvSpPr>
          <p:spPr bwMode="auto">
            <a:xfrm>
              <a:off x="1577477" y="3502900"/>
              <a:ext cx="4035424" cy="412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CN" altLang="en-US" sz="1100" dirty="0">
                  <a:cs typeface="+mn-ea"/>
                  <a:sym typeface="+mn-lt"/>
                </a:rPr>
                <a:t>使其可以直接装配在千机伞上</a:t>
              </a:r>
              <a:endParaRPr lang="en-US" altLang="zh-CN" sz="1100" dirty="0">
                <a:cs typeface="+mn-ea"/>
                <a:sym typeface="+mn-lt"/>
              </a:endParaRPr>
            </a:p>
          </p:txBody>
        </p:sp>
        <p:sp>
          <p:nvSpPr>
            <p:cNvPr id="14" name="ïṧľïḓé">
              <a:extLst>
                <a:ext uri="{FF2B5EF4-FFF2-40B4-BE49-F238E27FC236}">
                  <a16:creationId xmlns:a16="http://schemas.microsoft.com/office/drawing/2014/main" id="{A34974BB-8B6D-46D3-993F-36C359440FBE}"/>
                </a:ext>
              </a:extLst>
            </p:cNvPr>
            <p:cNvSpPr txBox="1"/>
            <p:nvPr/>
          </p:nvSpPr>
          <p:spPr bwMode="auto">
            <a:xfrm>
              <a:off x="1577477" y="2859469"/>
              <a:ext cx="4035424"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1900" b="1" dirty="0">
                  <a:cs typeface="+mn-ea"/>
                  <a:sym typeface="+mn-lt"/>
                </a:rPr>
                <a:t>将采购零件已进行一定的处理</a:t>
              </a:r>
              <a:endParaRPr lang="en-US" altLang="zh-CN" sz="1900" b="1" dirty="0">
                <a:cs typeface="+mn-ea"/>
                <a:sym typeface="+mn-lt"/>
              </a:endParaRPr>
            </a:p>
          </p:txBody>
        </p:sp>
      </p:grpSp>
      <p:cxnSp>
        <p:nvCxnSpPr>
          <p:cNvPr id="11" name="直接连接符 10">
            <a:extLst>
              <a:ext uri="{FF2B5EF4-FFF2-40B4-BE49-F238E27FC236}">
                <a16:creationId xmlns:a16="http://schemas.microsoft.com/office/drawing/2014/main" id="{64AF6CE2-AB73-4A77-93B7-F5DF25175591}"/>
              </a:ext>
            </a:extLst>
          </p:cNvPr>
          <p:cNvCxnSpPr>
            <a:cxnSpLocks/>
          </p:cNvCxnSpPr>
          <p:nvPr/>
        </p:nvCxnSpPr>
        <p:spPr>
          <a:xfrm>
            <a:off x="2429616" y="3145235"/>
            <a:ext cx="4868711"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C20497B1-88C5-4886-8A04-CC1D01C8EEBD}"/>
              </a:ext>
            </a:extLst>
          </p:cNvPr>
          <p:cNvCxnSpPr>
            <a:cxnSpLocks/>
          </p:cNvCxnSpPr>
          <p:nvPr/>
        </p:nvCxnSpPr>
        <p:spPr>
          <a:xfrm>
            <a:off x="2429616" y="4662688"/>
            <a:ext cx="4868711"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id="{DA6B7A33-BEDF-4A58-A14B-AB5999F4441C}"/>
              </a:ext>
            </a:extLst>
          </p:cNvPr>
          <p:cNvSpPr/>
          <p:nvPr/>
        </p:nvSpPr>
        <p:spPr>
          <a:xfrm>
            <a:off x="543951" y="391551"/>
            <a:ext cx="446650" cy="446650"/>
          </a:xfrm>
          <a:prstGeom prst="ellipse">
            <a:avLst/>
          </a:prstGeom>
          <a:solidFill>
            <a:srgbClr val="43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9" name="文本框 28">
            <a:extLst>
              <a:ext uri="{FF2B5EF4-FFF2-40B4-BE49-F238E27FC236}">
                <a16:creationId xmlns:a16="http://schemas.microsoft.com/office/drawing/2014/main" id="{41922535-D9A1-4A1A-9190-D27FF9CA05BF}"/>
              </a:ext>
            </a:extLst>
          </p:cNvPr>
          <p:cNvSpPr txBox="1"/>
          <p:nvPr/>
        </p:nvSpPr>
        <p:spPr>
          <a:xfrm>
            <a:off x="1234440" y="322488"/>
            <a:ext cx="3586942" cy="584775"/>
          </a:xfrm>
          <a:prstGeom prst="rect">
            <a:avLst/>
          </a:prstGeom>
          <a:noFill/>
        </p:spPr>
        <p:txBody>
          <a:bodyPr wrap="square" rtlCol="0">
            <a:spAutoFit/>
          </a:bodyPr>
          <a:lstStyle/>
          <a:p>
            <a:pPr algn="dist"/>
            <a:r>
              <a:rPr lang="zh-CN" altLang="en-US" sz="3200" dirty="0">
                <a:cs typeface="+mn-ea"/>
                <a:sym typeface="+mn-lt"/>
              </a:rPr>
              <a:t>现阶段已完成任务</a:t>
            </a:r>
          </a:p>
        </p:txBody>
      </p:sp>
    </p:spTree>
    <p:extLst>
      <p:ext uri="{BB962C8B-B14F-4D97-AF65-F5344CB8AC3E}">
        <p14:creationId xmlns:p14="http://schemas.microsoft.com/office/powerpoint/2010/main" val="383315997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4="http://schemas.microsoft.com/office/drawing/2010/main" xmlns:a16="http://schemas.microsoft.com/office/drawing/2014/main"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000"/>
                                        <p:tgtEl>
                                          <p:spTgt spid="11"/>
                                        </p:tgtEl>
                                      </p:cBhvr>
                                    </p:animEffect>
                                    <p:anim calcmode="lin" valueType="num">
                                      <p:cBhvr>
                                        <p:cTn id="33" dur="1000" fill="hold"/>
                                        <p:tgtEl>
                                          <p:spTgt spid="11"/>
                                        </p:tgtEl>
                                        <p:attrNameLst>
                                          <p:attrName>ppt_x</p:attrName>
                                        </p:attrNameLst>
                                      </p:cBhvr>
                                      <p:tavLst>
                                        <p:tav tm="0">
                                          <p:val>
                                            <p:strVal val="#ppt_x"/>
                                          </p:val>
                                        </p:tav>
                                        <p:tav tm="100000">
                                          <p:val>
                                            <p:strVal val="#ppt_x"/>
                                          </p:val>
                                        </p:tav>
                                      </p:tavLst>
                                    </p:anim>
                                    <p:anim calcmode="lin" valueType="num">
                                      <p:cBhvr>
                                        <p:cTn id="34" dur="1000" fill="hold"/>
                                        <p:tgtEl>
                                          <p:spTgt spid="11"/>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îŝļidê">
            <a:extLst>
              <a:ext uri="{FF2B5EF4-FFF2-40B4-BE49-F238E27FC236}">
                <a16:creationId xmlns:a16="http://schemas.microsoft.com/office/drawing/2014/main" id="{B996D114-D2A7-4A93-BB0F-2A25F2E86681}"/>
              </a:ext>
            </a:extLst>
          </p:cNvPr>
          <p:cNvSpPr/>
          <p:nvPr/>
        </p:nvSpPr>
        <p:spPr>
          <a:xfrm>
            <a:off x="7047250" y="2366375"/>
            <a:ext cx="2031325" cy="461665"/>
          </a:xfrm>
          <a:prstGeom prst="rect">
            <a:avLst/>
          </a:prstGeom>
        </p:spPr>
        <p:txBody>
          <a:bodyPr wrap="square" lIns="91440" tIns="45720" rIns="91440" bIns="45720">
            <a:normAutofit/>
          </a:bodyPr>
          <a:lstStyle/>
          <a:p>
            <a:pPr algn="ctr">
              <a:spcBef>
                <a:spcPct val="0"/>
              </a:spcBef>
            </a:pPr>
            <a:r>
              <a:rPr lang="zh-CN" altLang="en-US" sz="2400" b="1" dirty="0">
                <a:solidFill>
                  <a:schemeClr val="bg1"/>
                </a:solidFill>
                <a:cs typeface="+mn-ea"/>
                <a:sym typeface="+mn-lt"/>
              </a:rPr>
              <a:t>添加标题</a:t>
            </a:r>
            <a:endParaRPr lang="en-US" altLang="zh-CN" sz="2400" b="1" dirty="0">
              <a:solidFill>
                <a:schemeClr val="bg1"/>
              </a:solidFill>
              <a:cs typeface="+mn-ea"/>
              <a:sym typeface="+mn-lt"/>
            </a:endParaRPr>
          </a:p>
        </p:txBody>
      </p:sp>
      <p:sp>
        <p:nvSpPr>
          <p:cNvPr id="13" name="椭圆 12">
            <a:extLst>
              <a:ext uri="{FF2B5EF4-FFF2-40B4-BE49-F238E27FC236}">
                <a16:creationId xmlns:a16="http://schemas.microsoft.com/office/drawing/2014/main" id="{66EF9D19-BFA0-41A1-8132-507BAB5EF944}"/>
              </a:ext>
            </a:extLst>
          </p:cNvPr>
          <p:cNvSpPr/>
          <p:nvPr/>
        </p:nvSpPr>
        <p:spPr>
          <a:xfrm>
            <a:off x="543951" y="391551"/>
            <a:ext cx="446650" cy="446650"/>
          </a:xfrm>
          <a:prstGeom prst="ellipse">
            <a:avLst/>
          </a:prstGeom>
          <a:solidFill>
            <a:srgbClr val="43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4" name="文本框 13">
            <a:extLst>
              <a:ext uri="{FF2B5EF4-FFF2-40B4-BE49-F238E27FC236}">
                <a16:creationId xmlns:a16="http://schemas.microsoft.com/office/drawing/2014/main" id="{7D234161-59E7-47D8-9EEA-F3AB23545BC5}"/>
              </a:ext>
            </a:extLst>
          </p:cNvPr>
          <p:cNvSpPr txBox="1"/>
          <p:nvPr/>
        </p:nvSpPr>
        <p:spPr>
          <a:xfrm>
            <a:off x="1234439" y="322488"/>
            <a:ext cx="3144129" cy="584775"/>
          </a:xfrm>
          <a:prstGeom prst="rect">
            <a:avLst/>
          </a:prstGeom>
          <a:noFill/>
        </p:spPr>
        <p:txBody>
          <a:bodyPr wrap="square" rtlCol="0">
            <a:spAutoFit/>
          </a:bodyPr>
          <a:lstStyle/>
          <a:p>
            <a:r>
              <a:rPr lang="zh-CN" altLang="en-US" sz="3200" dirty="0">
                <a:cs typeface="+mn-ea"/>
                <a:sym typeface="+mn-lt"/>
              </a:rPr>
              <a:t>时间安排</a:t>
            </a:r>
          </a:p>
        </p:txBody>
      </p:sp>
      <p:pic>
        <p:nvPicPr>
          <p:cNvPr id="3" name="图片 2">
            <a:extLst>
              <a:ext uri="{FF2B5EF4-FFF2-40B4-BE49-F238E27FC236}">
                <a16:creationId xmlns:a16="http://schemas.microsoft.com/office/drawing/2014/main" id="{B1F953A1-463C-0C89-DF87-F855A42CABD8}"/>
              </a:ext>
            </a:extLst>
          </p:cNvPr>
          <p:cNvPicPr>
            <a:picLocks noChangeAspect="1"/>
          </p:cNvPicPr>
          <p:nvPr/>
        </p:nvPicPr>
        <p:blipFill>
          <a:blip r:embed="rId2"/>
          <a:stretch>
            <a:fillRect/>
          </a:stretch>
        </p:blipFill>
        <p:spPr>
          <a:xfrm>
            <a:off x="3884518" y="1939160"/>
            <a:ext cx="7917866" cy="2979678"/>
          </a:xfrm>
          <a:prstGeom prst="rect">
            <a:avLst/>
          </a:prstGeom>
        </p:spPr>
      </p:pic>
      <p:pic>
        <p:nvPicPr>
          <p:cNvPr id="9" name="图片 8">
            <a:extLst>
              <a:ext uri="{FF2B5EF4-FFF2-40B4-BE49-F238E27FC236}">
                <a16:creationId xmlns:a16="http://schemas.microsoft.com/office/drawing/2014/main" id="{6DEDA0B2-DA09-9325-D5A0-65A7A6858E14}"/>
              </a:ext>
            </a:extLst>
          </p:cNvPr>
          <p:cNvPicPr>
            <a:picLocks noChangeAspect="1"/>
          </p:cNvPicPr>
          <p:nvPr/>
        </p:nvPicPr>
        <p:blipFill>
          <a:blip r:embed="rId3"/>
          <a:stretch>
            <a:fillRect/>
          </a:stretch>
        </p:blipFill>
        <p:spPr>
          <a:xfrm>
            <a:off x="230242" y="2055430"/>
            <a:ext cx="3574592" cy="2747140"/>
          </a:xfrm>
          <a:prstGeom prst="rect">
            <a:avLst/>
          </a:prstGeom>
        </p:spPr>
      </p:pic>
    </p:spTree>
    <p:extLst>
      <p:ext uri="{BB962C8B-B14F-4D97-AF65-F5344CB8AC3E}">
        <p14:creationId xmlns:p14="http://schemas.microsoft.com/office/powerpoint/2010/main" val="352924819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4="http://schemas.microsoft.com/office/drawing/2010/main" xmlns:a16="http://schemas.microsoft.com/office/drawing/2014/main"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a:extLst>
              <a:ext uri="{FF2B5EF4-FFF2-40B4-BE49-F238E27FC236}">
                <a16:creationId xmlns:a16="http://schemas.microsoft.com/office/drawing/2014/main" id="{8AAD7439-AE22-4F3F-8BAF-CE3EF4819A85}"/>
              </a:ext>
            </a:extLst>
          </p:cNvPr>
          <p:cNvSpPr/>
          <p:nvPr/>
        </p:nvSpPr>
        <p:spPr>
          <a:xfrm>
            <a:off x="543951" y="391551"/>
            <a:ext cx="446650" cy="446650"/>
          </a:xfrm>
          <a:prstGeom prst="ellipse">
            <a:avLst/>
          </a:prstGeom>
          <a:solidFill>
            <a:srgbClr val="43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5" name="文本框 14">
            <a:extLst>
              <a:ext uri="{FF2B5EF4-FFF2-40B4-BE49-F238E27FC236}">
                <a16:creationId xmlns:a16="http://schemas.microsoft.com/office/drawing/2014/main" id="{D523C9F8-FFCF-482D-AAA2-4F0A846CB188}"/>
              </a:ext>
            </a:extLst>
          </p:cNvPr>
          <p:cNvSpPr txBox="1"/>
          <p:nvPr/>
        </p:nvSpPr>
        <p:spPr>
          <a:xfrm>
            <a:off x="1234440" y="322488"/>
            <a:ext cx="3917616" cy="584775"/>
          </a:xfrm>
          <a:prstGeom prst="rect">
            <a:avLst/>
          </a:prstGeom>
          <a:noFill/>
        </p:spPr>
        <p:txBody>
          <a:bodyPr wrap="square" rtlCol="0">
            <a:spAutoFit/>
          </a:bodyPr>
          <a:lstStyle/>
          <a:p>
            <a:pPr algn="dist"/>
            <a:r>
              <a:rPr lang="zh-CN" altLang="en-US" sz="3200" dirty="0">
                <a:cs typeface="+mn-ea"/>
                <a:sym typeface="+mn-lt"/>
              </a:rPr>
              <a:t>老师给出的推进时间</a:t>
            </a:r>
          </a:p>
        </p:txBody>
      </p:sp>
      <p:pic>
        <p:nvPicPr>
          <p:cNvPr id="16" name="图片 15">
            <a:extLst>
              <a:ext uri="{FF2B5EF4-FFF2-40B4-BE49-F238E27FC236}">
                <a16:creationId xmlns:a16="http://schemas.microsoft.com/office/drawing/2014/main" id="{8EDD8B29-3086-634D-DF90-272E45993BE5}"/>
              </a:ext>
            </a:extLst>
          </p:cNvPr>
          <p:cNvPicPr>
            <a:picLocks noChangeAspect="1"/>
          </p:cNvPicPr>
          <p:nvPr/>
        </p:nvPicPr>
        <p:blipFill>
          <a:blip r:embed="rId3"/>
          <a:stretch>
            <a:fillRect/>
          </a:stretch>
        </p:blipFill>
        <p:spPr>
          <a:xfrm>
            <a:off x="990601" y="1363979"/>
            <a:ext cx="3917617" cy="4413365"/>
          </a:xfrm>
          <a:prstGeom prst="rect">
            <a:avLst/>
          </a:prstGeom>
        </p:spPr>
      </p:pic>
      <p:pic>
        <p:nvPicPr>
          <p:cNvPr id="19" name="图片 18">
            <a:extLst>
              <a:ext uri="{FF2B5EF4-FFF2-40B4-BE49-F238E27FC236}">
                <a16:creationId xmlns:a16="http://schemas.microsoft.com/office/drawing/2014/main" id="{6F7A32EB-267C-3736-125B-ADB4ED443DBF}"/>
              </a:ext>
            </a:extLst>
          </p:cNvPr>
          <p:cNvPicPr>
            <a:picLocks noChangeAspect="1"/>
          </p:cNvPicPr>
          <p:nvPr/>
        </p:nvPicPr>
        <p:blipFill>
          <a:blip r:embed="rId4"/>
          <a:stretch>
            <a:fillRect/>
          </a:stretch>
        </p:blipFill>
        <p:spPr>
          <a:xfrm>
            <a:off x="5189913" y="909484"/>
            <a:ext cx="6217920" cy="5039031"/>
          </a:xfrm>
          <a:prstGeom prst="rect">
            <a:avLst/>
          </a:prstGeom>
        </p:spPr>
      </p:pic>
    </p:spTree>
    <p:extLst>
      <p:ext uri="{BB962C8B-B14F-4D97-AF65-F5344CB8AC3E}">
        <p14:creationId xmlns:p14="http://schemas.microsoft.com/office/powerpoint/2010/main" val="178868896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4="http://schemas.microsoft.com/office/drawing/2010/main" xmlns:a16="http://schemas.microsoft.com/office/drawing/2014/main" xmlns="">
      <p:transition spd="slow" advClick="0" advTm="0">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îŝļidê">
            <a:extLst>
              <a:ext uri="{FF2B5EF4-FFF2-40B4-BE49-F238E27FC236}">
                <a16:creationId xmlns:a16="http://schemas.microsoft.com/office/drawing/2014/main" id="{B996D114-D2A7-4A93-BB0F-2A25F2E86681}"/>
              </a:ext>
            </a:extLst>
          </p:cNvPr>
          <p:cNvSpPr/>
          <p:nvPr/>
        </p:nvSpPr>
        <p:spPr>
          <a:xfrm>
            <a:off x="7047250" y="2366375"/>
            <a:ext cx="2031325" cy="461665"/>
          </a:xfrm>
          <a:prstGeom prst="rect">
            <a:avLst/>
          </a:prstGeom>
        </p:spPr>
        <p:txBody>
          <a:bodyPr wrap="square" lIns="91440" tIns="45720" rIns="91440" bIns="45720">
            <a:normAutofit/>
          </a:bodyPr>
          <a:lstStyle/>
          <a:p>
            <a:pPr algn="ctr">
              <a:spcBef>
                <a:spcPct val="0"/>
              </a:spcBef>
            </a:pPr>
            <a:r>
              <a:rPr lang="zh-CN" altLang="en-US" sz="2400" b="1" dirty="0">
                <a:solidFill>
                  <a:schemeClr val="bg1"/>
                </a:solidFill>
                <a:cs typeface="+mn-ea"/>
                <a:sym typeface="+mn-lt"/>
              </a:rPr>
              <a:t>添加标题</a:t>
            </a:r>
            <a:endParaRPr lang="en-US" altLang="zh-CN" sz="2400" b="1" dirty="0">
              <a:solidFill>
                <a:schemeClr val="bg1"/>
              </a:solidFill>
              <a:cs typeface="+mn-ea"/>
              <a:sym typeface="+mn-lt"/>
            </a:endParaRPr>
          </a:p>
        </p:txBody>
      </p:sp>
      <p:sp>
        <p:nvSpPr>
          <p:cNvPr id="13" name="椭圆 12">
            <a:extLst>
              <a:ext uri="{FF2B5EF4-FFF2-40B4-BE49-F238E27FC236}">
                <a16:creationId xmlns:a16="http://schemas.microsoft.com/office/drawing/2014/main" id="{66EF9D19-BFA0-41A1-8132-507BAB5EF944}"/>
              </a:ext>
            </a:extLst>
          </p:cNvPr>
          <p:cNvSpPr/>
          <p:nvPr/>
        </p:nvSpPr>
        <p:spPr>
          <a:xfrm>
            <a:off x="543951" y="391551"/>
            <a:ext cx="446650" cy="446650"/>
          </a:xfrm>
          <a:prstGeom prst="ellipse">
            <a:avLst/>
          </a:prstGeom>
          <a:solidFill>
            <a:srgbClr val="43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4" name="文本框 13">
            <a:extLst>
              <a:ext uri="{FF2B5EF4-FFF2-40B4-BE49-F238E27FC236}">
                <a16:creationId xmlns:a16="http://schemas.microsoft.com/office/drawing/2014/main" id="{7D234161-59E7-47D8-9EEA-F3AB23545BC5}"/>
              </a:ext>
            </a:extLst>
          </p:cNvPr>
          <p:cNvSpPr txBox="1"/>
          <p:nvPr/>
        </p:nvSpPr>
        <p:spPr>
          <a:xfrm>
            <a:off x="1234439" y="322488"/>
            <a:ext cx="3144129" cy="584775"/>
          </a:xfrm>
          <a:prstGeom prst="rect">
            <a:avLst/>
          </a:prstGeom>
          <a:noFill/>
        </p:spPr>
        <p:txBody>
          <a:bodyPr wrap="square" rtlCol="0">
            <a:spAutoFit/>
          </a:bodyPr>
          <a:lstStyle/>
          <a:p>
            <a:r>
              <a:rPr lang="zh-CN" altLang="en-US" sz="3200" dirty="0">
                <a:cs typeface="+mn-ea"/>
                <a:sym typeface="+mn-lt"/>
              </a:rPr>
              <a:t>时间安排</a:t>
            </a:r>
          </a:p>
        </p:txBody>
      </p:sp>
      <p:pic>
        <p:nvPicPr>
          <p:cNvPr id="3" name="图片 2">
            <a:extLst>
              <a:ext uri="{FF2B5EF4-FFF2-40B4-BE49-F238E27FC236}">
                <a16:creationId xmlns:a16="http://schemas.microsoft.com/office/drawing/2014/main" id="{B1F953A1-463C-0C89-DF87-F855A42CABD8}"/>
              </a:ext>
            </a:extLst>
          </p:cNvPr>
          <p:cNvPicPr>
            <a:picLocks noChangeAspect="1"/>
          </p:cNvPicPr>
          <p:nvPr/>
        </p:nvPicPr>
        <p:blipFill>
          <a:blip r:embed="rId2"/>
          <a:stretch>
            <a:fillRect/>
          </a:stretch>
        </p:blipFill>
        <p:spPr>
          <a:xfrm>
            <a:off x="3884518" y="1939160"/>
            <a:ext cx="7917866" cy="2979678"/>
          </a:xfrm>
          <a:prstGeom prst="rect">
            <a:avLst/>
          </a:prstGeom>
        </p:spPr>
      </p:pic>
      <p:pic>
        <p:nvPicPr>
          <p:cNvPr id="9" name="图片 8">
            <a:extLst>
              <a:ext uri="{FF2B5EF4-FFF2-40B4-BE49-F238E27FC236}">
                <a16:creationId xmlns:a16="http://schemas.microsoft.com/office/drawing/2014/main" id="{6DEDA0B2-DA09-9325-D5A0-65A7A6858E14}"/>
              </a:ext>
            </a:extLst>
          </p:cNvPr>
          <p:cNvPicPr>
            <a:picLocks noChangeAspect="1"/>
          </p:cNvPicPr>
          <p:nvPr/>
        </p:nvPicPr>
        <p:blipFill>
          <a:blip r:embed="rId3"/>
          <a:stretch>
            <a:fillRect/>
          </a:stretch>
        </p:blipFill>
        <p:spPr>
          <a:xfrm>
            <a:off x="230242" y="2055430"/>
            <a:ext cx="3574592" cy="2747140"/>
          </a:xfrm>
          <a:prstGeom prst="rect">
            <a:avLst/>
          </a:prstGeom>
        </p:spPr>
      </p:pic>
    </p:spTree>
    <p:extLst>
      <p:ext uri="{BB962C8B-B14F-4D97-AF65-F5344CB8AC3E}">
        <p14:creationId xmlns:p14="http://schemas.microsoft.com/office/powerpoint/2010/main" val="2263049724"/>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6F2D08-4B2D-40F9-B1BD-640FCABDA4FF}"/>
              </a:ext>
            </a:extLst>
          </p:cNvPr>
          <p:cNvSpPr>
            <a:spLocks noGrp="1"/>
          </p:cNvSpPr>
          <p:nvPr>
            <p:ph type="title"/>
          </p:nvPr>
        </p:nvSpPr>
        <p:spPr/>
        <p:txBody>
          <a:bodyPr/>
          <a:lstStyle/>
          <a:p>
            <a:endParaRPr lang="zh-CN" altLang="en-US">
              <a:latin typeface="+mn-lt"/>
              <a:ea typeface="+mn-ea"/>
              <a:cs typeface="+mn-ea"/>
              <a:sym typeface="+mn-lt"/>
            </a:endParaRPr>
          </a:p>
        </p:txBody>
      </p:sp>
      <p:sp>
        <p:nvSpPr>
          <p:cNvPr id="4" name="išḷîḍe">
            <a:extLst>
              <a:ext uri="{FF2B5EF4-FFF2-40B4-BE49-F238E27FC236}">
                <a16:creationId xmlns:a16="http://schemas.microsoft.com/office/drawing/2014/main" id="{F7D3F098-1085-4546-A499-58A6A83AE485}"/>
              </a:ext>
            </a:extLst>
          </p:cNvPr>
          <p:cNvSpPr/>
          <p:nvPr/>
        </p:nvSpPr>
        <p:spPr>
          <a:xfrm>
            <a:off x="0" y="-24732"/>
            <a:ext cx="12192000" cy="4572000"/>
          </a:xfrm>
          <a:prstGeom prst="rect">
            <a:avLst/>
          </a:prstGeom>
          <a:blipFill>
            <a:blip r:embed="rId3" cstate="screen">
              <a:extLst>
                <a:ext uri="{28A0092B-C50C-407E-A947-70E740481C1C}">
                  <a14:useLocalDpi xmlns:a14="http://schemas.microsoft.com/office/drawing/2010/main"/>
                </a:ext>
              </a:extLst>
            </a:blip>
            <a:srcRect/>
            <a:stretch>
              <a:fillRect t="-38788" b="-38574"/>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cs typeface="+mn-ea"/>
              <a:sym typeface="+mn-lt"/>
            </a:endParaRPr>
          </a:p>
        </p:txBody>
      </p:sp>
      <p:sp>
        <p:nvSpPr>
          <p:cNvPr id="5" name="iṥlîďé">
            <a:extLst>
              <a:ext uri="{FF2B5EF4-FFF2-40B4-BE49-F238E27FC236}">
                <a16:creationId xmlns:a16="http://schemas.microsoft.com/office/drawing/2014/main" id="{9D95DB9E-ECAA-45DB-B35A-128E4B4FB36A}"/>
              </a:ext>
            </a:extLst>
          </p:cNvPr>
          <p:cNvSpPr/>
          <p:nvPr/>
        </p:nvSpPr>
        <p:spPr>
          <a:xfrm>
            <a:off x="0" y="746656"/>
            <a:ext cx="12192000" cy="4066988"/>
          </a:xfrm>
          <a:custGeom>
            <a:avLst/>
            <a:gdLst>
              <a:gd name="connsiteX0" fmla="*/ 12186942 w 12192000"/>
              <a:gd name="connsiteY0" fmla="*/ 0 h 4066988"/>
              <a:gd name="connsiteX1" fmla="*/ 12192000 w 12192000"/>
              <a:gd name="connsiteY1" fmla="*/ 13054 h 4066988"/>
              <a:gd name="connsiteX2" fmla="*/ 12192000 w 12192000"/>
              <a:gd name="connsiteY2" fmla="*/ 2447543 h 4066988"/>
              <a:gd name="connsiteX3" fmla="*/ 12192000 w 12192000"/>
              <a:gd name="connsiteY3" fmla="*/ 4066988 h 4066988"/>
              <a:gd name="connsiteX4" fmla="*/ 0 w 12192000"/>
              <a:gd name="connsiteY4" fmla="*/ 4066988 h 4066988"/>
              <a:gd name="connsiteX5" fmla="*/ 0 w 12192000"/>
              <a:gd name="connsiteY5" fmla="*/ 3701567 h 4066988"/>
              <a:gd name="connsiteX6" fmla="*/ 0 w 12192000"/>
              <a:gd name="connsiteY6" fmla="*/ 1252063 h 4066988"/>
              <a:gd name="connsiteX7" fmla="*/ 3166950 w 12192000"/>
              <a:gd name="connsiteY7" fmla="*/ 24919 h 4066988"/>
              <a:gd name="connsiteX8" fmla="*/ 3751353 w 12192000"/>
              <a:gd name="connsiteY8" fmla="*/ 1533114 h 4066988"/>
              <a:gd name="connsiteX9" fmla="*/ 7643624 w 12192000"/>
              <a:gd name="connsiteY9" fmla="*/ 24919 h 4066988"/>
              <a:gd name="connsiteX10" fmla="*/ 8228332 w 12192000"/>
              <a:gd name="connsiteY10" fmla="*/ 1533900 h 4066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066988">
                <a:moveTo>
                  <a:pt x="12186942" y="0"/>
                </a:moveTo>
                <a:lnTo>
                  <a:pt x="12192000" y="13054"/>
                </a:lnTo>
                <a:lnTo>
                  <a:pt x="12192000" y="2447543"/>
                </a:lnTo>
                <a:lnTo>
                  <a:pt x="12192000" y="4066988"/>
                </a:lnTo>
                <a:lnTo>
                  <a:pt x="0" y="4066988"/>
                </a:lnTo>
                <a:lnTo>
                  <a:pt x="0" y="3701567"/>
                </a:lnTo>
                <a:lnTo>
                  <a:pt x="0" y="1252063"/>
                </a:lnTo>
                <a:lnTo>
                  <a:pt x="3166950" y="24919"/>
                </a:lnTo>
                <a:lnTo>
                  <a:pt x="3751353" y="1533114"/>
                </a:lnTo>
                <a:lnTo>
                  <a:pt x="7643624" y="24919"/>
                </a:lnTo>
                <a:lnTo>
                  <a:pt x="8228332" y="1533900"/>
                </a:lnTo>
                <a:close/>
              </a:path>
            </a:pathLst>
          </a:custGeom>
          <a:solidFill>
            <a:srgbClr val="437F7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cs typeface="+mn-ea"/>
              <a:sym typeface="+mn-lt"/>
            </a:endParaRPr>
          </a:p>
        </p:txBody>
      </p:sp>
      <p:sp>
        <p:nvSpPr>
          <p:cNvPr id="6" name="îśḷíḑé">
            <a:extLst>
              <a:ext uri="{FF2B5EF4-FFF2-40B4-BE49-F238E27FC236}">
                <a16:creationId xmlns:a16="http://schemas.microsoft.com/office/drawing/2014/main" id="{BEA4285A-9683-4ADB-BA68-BE5E8C3B62C9}"/>
              </a:ext>
            </a:extLst>
          </p:cNvPr>
          <p:cNvSpPr/>
          <p:nvPr/>
        </p:nvSpPr>
        <p:spPr>
          <a:xfrm>
            <a:off x="-7864" y="1051370"/>
            <a:ext cx="12191999" cy="3885755"/>
          </a:xfrm>
          <a:custGeom>
            <a:avLst/>
            <a:gdLst>
              <a:gd name="connsiteX0" fmla="*/ 12191999 w 12191999"/>
              <a:gd name="connsiteY0" fmla="*/ 0 h 3885755"/>
              <a:gd name="connsiteX1" fmla="*/ 12191999 w 12191999"/>
              <a:gd name="connsiteY1" fmla="*/ 3885755 h 3885755"/>
              <a:gd name="connsiteX2" fmla="*/ 11760200 w 12191999"/>
              <a:gd name="connsiteY2" fmla="*/ 3885755 h 3885755"/>
              <a:gd name="connsiteX3" fmla="*/ 11760200 w 12191999"/>
              <a:gd name="connsiteY3" fmla="*/ 3885751 h 3885755"/>
              <a:gd name="connsiteX4" fmla="*/ 0 w 12191999"/>
              <a:gd name="connsiteY4" fmla="*/ 3885751 h 3885755"/>
              <a:gd name="connsiteX5" fmla="*/ 0 w 12191999"/>
              <a:gd name="connsiteY5" fmla="*/ 1255140 h 3885755"/>
              <a:gd name="connsiteX6" fmla="*/ 3052650 w 12191999"/>
              <a:gd name="connsiteY6" fmla="*/ 72285 h 3885755"/>
              <a:gd name="connsiteX7" fmla="*/ 3637053 w 12191999"/>
              <a:gd name="connsiteY7" fmla="*/ 1580480 h 3885755"/>
              <a:gd name="connsiteX8" fmla="*/ 7529324 w 12191999"/>
              <a:gd name="connsiteY8" fmla="*/ 72285 h 3885755"/>
              <a:gd name="connsiteX9" fmla="*/ 8114032 w 12191999"/>
              <a:gd name="connsiteY9" fmla="*/ 1581266 h 3885755"/>
              <a:gd name="connsiteX10" fmla="*/ 11760200 w 12191999"/>
              <a:gd name="connsiteY10" fmla="*/ 168433 h 3885755"/>
              <a:gd name="connsiteX11" fmla="*/ 11760200 w 12191999"/>
              <a:gd name="connsiteY11" fmla="*/ 167316 h 3885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1999" h="3885755">
                <a:moveTo>
                  <a:pt x="12191999" y="0"/>
                </a:moveTo>
                <a:lnTo>
                  <a:pt x="12191999" y="3885755"/>
                </a:lnTo>
                <a:lnTo>
                  <a:pt x="11760200" y="3885755"/>
                </a:lnTo>
                <a:lnTo>
                  <a:pt x="11760200" y="3885751"/>
                </a:lnTo>
                <a:lnTo>
                  <a:pt x="0" y="3885751"/>
                </a:lnTo>
                <a:lnTo>
                  <a:pt x="0" y="1255140"/>
                </a:lnTo>
                <a:lnTo>
                  <a:pt x="3052650" y="72285"/>
                </a:lnTo>
                <a:lnTo>
                  <a:pt x="3637053" y="1580480"/>
                </a:lnTo>
                <a:lnTo>
                  <a:pt x="7529324" y="72285"/>
                </a:lnTo>
                <a:lnTo>
                  <a:pt x="8114032" y="1581266"/>
                </a:lnTo>
                <a:lnTo>
                  <a:pt x="11760200" y="168433"/>
                </a:lnTo>
                <a:lnTo>
                  <a:pt x="11760200" y="1673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cs typeface="+mn-ea"/>
              <a:sym typeface="+mn-lt"/>
            </a:endParaRPr>
          </a:p>
        </p:txBody>
      </p:sp>
      <p:sp>
        <p:nvSpPr>
          <p:cNvPr id="33" name="îSļíḓè">
            <a:extLst>
              <a:ext uri="{FF2B5EF4-FFF2-40B4-BE49-F238E27FC236}">
                <a16:creationId xmlns:a16="http://schemas.microsoft.com/office/drawing/2014/main" id="{41464F08-6C62-4FE5-B37D-104401A55F9D}"/>
              </a:ext>
            </a:extLst>
          </p:cNvPr>
          <p:cNvSpPr txBox="1"/>
          <p:nvPr/>
        </p:nvSpPr>
        <p:spPr>
          <a:xfrm>
            <a:off x="673100" y="3690868"/>
            <a:ext cx="1820738" cy="2516314"/>
          </a:xfrm>
          <a:prstGeom prst="rect">
            <a:avLst/>
          </a:prstGeom>
          <a:noFill/>
        </p:spPr>
        <p:txBody>
          <a:bodyPr wrap="square" lIns="91440" tIns="45720" rIns="91440" bIns="45720">
            <a:normAutofit/>
          </a:bodyPr>
          <a:lstStyle/>
          <a:p>
            <a:pPr marL="171450" indent="-171450" algn="ctr">
              <a:lnSpc>
                <a:spcPct val="140000"/>
              </a:lnSpc>
              <a:buFont typeface="Arial" panose="020B0604020202020204" pitchFamily="34" charset="0"/>
              <a:buChar char="•"/>
            </a:pPr>
            <a:r>
              <a:rPr lang="zh-CN" altLang="en-US" dirty="0">
                <a:solidFill>
                  <a:schemeClr val="dk1">
                    <a:lumMod val="100000"/>
                  </a:schemeClr>
                </a:solidFill>
                <a:cs typeface="+mn-ea"/>
                <a:sym typeface="+mn-lt"/>
              </a:rPr>
              <a:t>头脑风暴</a:t>
            </a:r>
            <a:endParaRPr lang="en-US" altLang="zh-CN" dirty="0">
              <a:solidFill>
                <a:schemeClr val="dk1">
                  <a:lumMod val="100000"/>
                </a:schemeClr>
              </a:solidFill>
              <a:cs typeface="+mn-ea"/>
              <a:sym typeface="+mn-lt"/>
            </a:endParaRPr>
          </a:p>
          <a:p>
            <a:pPr marL="171450" indent="-171450" algn="ctr">
              <a:lnSpc>
                <a:spcPct val="140000"/>
              </a:lnSpc>
              <a:buFont typeface="Arial" panose="020B0604020202020204" pitchFamily="34" charset="0"/>
              <a:buChar char="•"/>
            </a:pPr>
            <a:r>
              <a:rPr lang="zh-CN" altLang="en-US" dirty="0">
                <a:solidFill>
                  <a:schemeClr val="dk1">
                    <a:lumMod val="100000"/>
                  </a:schemeClr>
                </a:solidFill>
                <a:cs typeface="+mn-ea"/>
                <a:sym typeface="+mn-lt"/>
              </a:rPr>
              <a:t>市场调研</a:t>
            </a:r>
            <a:endParaRPr lang="en-US" altLang="zh-CN" dirty="0">
              <a:solidFill>
                <a:schemeClr val="dk1">
                  <a:lumMod val="100000"/>
                </a:schemeClr>
              </a:solidFill>
              <a:cs typeface="+mn-ea"/>
              <a:sym typeface="+mn-lt"/>
            </a:endParaRPr>
          </a:p>
          <a:p>
            <a:pPr marL="171450" indent="-171450" algn="ctr">
              <a:lnSpc>
                <a:spcPct val="140000"/>
              </a:lnSpc>
              <a:buFont typeface="Arial" panose="020B0604020202020204" pitchFamily="34" charset="0"/>
              <a:buChar char="•"/>
            </a:pPr>
            <a:r>
              <a:rPr lang="zh-CN" altLang="en-US" dirty="0">
                <a:solidFill>
                  <a:schemeClr val="dk1">
                    <a:lumMod val="100000"/>
                  </a:schemeClr>
                </a:solidFill>
                <a:cs typeface="+mn-ea"/>
                <a:sym typeface="+mn-lt"/>
              </a:rPr>
              <a:t>产生创意</a:t>
            </a:r>
            <a:endParaRPr lang="en-US" altLang="zh-CN" dirty="0">
              <a:solidFill>
                <a:schemeClr val="dk1">
                  <a:lumMod val="100000"/>
                </a:schemeClr>
              </a:solidFill>
              <a:cs typeface="+mn-ea"/>
              <a:sym typeface="+mn-lt"/>
            </a:endParaRPr>
          </a:p>
        </p:txBody>
      </p:sp>
      <p:sp>
        <p:nvSpPr>
          <p:cNvPr id="34" name="íṣļiḑê">
            <a:extLst>
              <a:ext uri="{FF2B5EF4-FFF2-40B4-BE49-F238E27FC236}">
                <a16:creationId xmlns:a16="http://schemas.microsoft.com/office/drawing/2014/main" id="{AFEA8850-0D37-422E-BE6F-05577FEBF2F9}"/>
              </a:ext>
            </a:extLst>
          </p:cNvPr>
          <p:cNvSpPr txBox="1"/>
          <p:nvPr/>
        </p:nvSpPr>
        <p:spPr>
          <a:xfrm>
            <a:off x="673100" y="3350602"/>
            <a:ext cx="1820738" cy="340265"/>
          </a:xfrm>
          <a:prstGeom prst="rect">
            <a:avLst/>
          </a:prstGeom>
          <a:noFill/>
        </p:spPr>
        <p:txBody>
          <a:bodyPr wrap="square" lIns="91440" tIns="45720" rIns="91440" bIns="45720" anchor="ctr">
            <a:normAutofit lnSpcReduction="10000"/>
          </a:bodyPr>
          <a:lstStyle/>
          <a:p>
            <a:pPr algn="ctr">
              <a:spcBef>
                <a:spcPct val="0"/>
              </a:spcBef>
            </a:pPr>
            <a:r>
              <a:rPr lang="zh-CN" altLang="en-US" dirty="0">
                <a:cs typeface="+mn-ea"/>
                <a:sym typeface="+mn-lt"/>
              </a:rPr>
              <a:t>第一周√</a:t>
            </a:r>
            <a:endParaRPr lang="en-US" altLang="zh-CN" dirty="0">
              <a:cs typeface="+mn-ea"/>
              <a:sym typeface="+mn-lt"/>
            </a:endParaRPr>
          </a:p>
        </p:txBody>
      </p:sp>
      <p:sp>
        <p:nvSpPr>
          <p:cNvPr id="35" name="í$lïḋe">
            <a:extLst>
              <a:ext uri="{FF2B5EF4-FFF2-40B4-BE49-F238E27FC236}">
                <a16:creationId xmlns:a16="http://schemas.microsoft.com/office/drawing/2014/main" id="{CB618425-22CE-4D4D-8598-1F4516882D6B}"/>
              </a:ext>
            </a:extLst>
          </p:cNvPr>
          <p:cNvSpPr/>
          <p:nvPr/>
        </p:nvSpPr>
        <p:spPr bwMode="auto">
          <a:xfrm>
            <a:off x="1329181" y="2855856"/>
            <a:ext cx="508577" cy="352364"/>
          </a:xfrm>
          <a:custGeom>
            <a:avLst/>
            <a:gdLst>
              <a:gd name="connsiteX0" fmla="*/ 151822 w 607427"/>
              <a:gd name="connsiteY0" fmla="*/ 226797 h 420852"/>
              <a:gd name="connsiteX1" fmla="*/ 237172 w 607427"/>
              <a:gd name="connsiteY1" fmla="*/ 226797 h 420852"/>
              <a:gd name="connsiteX2" fmla="*/ 237172 w 607427"/>
              <a:gd name="connsiteY2" fmla="*/ 316353 h 420852"/>
              <a:gd name="connsiteX3" fmla="*/ 248668 w 607427"/>
              <a:gd name="connsiteY3" fmla="*/ 327940 h 420852"/>
              <a:gd name="connsiteX4" fmla="*/ 270900 w 607427"/>
              <a:gd name="connsiteY4" fmla="*/ 327940 h 420852"/>
              <a:gd name="connsiteX5" fmla="*/ 223616 w 607427"/>
              <a:gd name="connsiteY5" fmla="*/ 385441 h 420852"/>
              <a:gd name="connsiteX6" fmla="*/ 194443 w 607427"/>
              <a:gd name="connsiteY6" fmla="*/ 420852 h 420852"/>
              <a:gd name="connsiteX7" fmla="*/ 165378 w 607427"/>
              <a:gd name="connsiteY7" fmla="*/ 385441 h 420852"/>
              <a:gd name="connsiteX8" fmla="*/ 117985 w 607427"/>
              <a:gd name="connsiteY8" fmla="*/ 327940 h 420852"/>
              <a:gd name="connsiteX9" fmla="*/ 140217 w 607427"/>
              <a:gd name="connsiteY9" fmla="*/ 327940 h 420852"/>
              <a:gd name="connsiteX10" fmla="*/ 151822 w 607427"/>
              <a:gd name="connsiteY10" fmla="*/ 316353 h 420852"/>
              <a:gd name="connsiteX11" fmla="*/ 388357 w 607427"/>
              <a:gd name="connsiteY11" fmla="*/ 91100 h 420852"/>
              <a:gd name="connsiteX12" fmla="*/ 464814 w 607427"/>
              <a:gd name="connsiteY12" fmla="*/ 184012 h 420852"/>
              <a:gd name="connsiteX13" fmla="*/ 442582 w 607427"/>
              <a:gd name="connsiteY13" fmla="*/ 184012 h 420852"/>
              <a:gd name="connsiteX14" fmla="*/ 430977 w 607427"/>
              <a:gd name="connsiteY14" fmla="*/ 195599 h 420852"/>
              <a:gd name="connsiteX15" fmla="*/ 430977 w 607427"/>
              <a:gd name="connsiteY15" fmla="*/ 285155 h 420852"/>
              <a:gd name="connsiteX16" fmla="*/ 345627 w 607427"/>
              <a:gd name="connsiteY16" fmla="*/ 285155 h 420852"/>
              <a:gd name="connsiteX17" fmla="*/ 345627 w 607427"/>
              <a:gd name="connsiteY17" fmla="*/ 195599 h 420852"/>
              <a:gd name="connsiteX18" fmla="*/ 334131 w 607427"/>
              <a:gd name="connsiteY18" fmla="*/ 184012 h 420852"/>
              <a:gd name="connsiteX19" fmla="*/ 311899 w 607427"/>
              <a:gd name="connsiteY19" fmla="*/ 184012 h 420852"/>
              <a:gd name="connsiteX20" fmla="*/ 388359 w 607427"/>
              <a:gd name="connsiteY20" fmla="*/ 61296 h 420852"/>
              <a:gd name="connsiteX21" fmla="*/ 379357 w 607427"/>
              <a:gd name="connsiteY21" fmla="*/ 65520 h 420852"/>
              <a:gd name="connsiteX22" fmla="*/ 278499 w 607427"/>
              <a:gd name="connsiteY22" fmla="*/ 188220 h 420852"/>
              <a:gd name="connsiteX23" fmla="*/ 276981 w 607427"/>
              <a:gd name="connsiteY23" fmla="*/ 200457 h 420852"/>
              <a:gd name="connsiteX24" fmla="*/ 287392 w 607427"/>
              <a:gd name="connsiteY24" fmla="*/ 207172 h 420852"/>
              <a:gd name="connsiteX25" fmla="*/ 322530 w 607427"/>
              <a:gd name="connsiteY25" fmla="*/ 207172 h 420852"/>
              <a:gd name="connsiteX26" fmla="*/ 322530 w 607427"/>
              <a:gd name="connsiteY26" fmla="*/ 296625 h 420852"/>
              <a:gd name="connsiteX27" fmla="*/ 334134 w 607427"/>
              <a:gd name="connsiteY27" fmla="*/ 308212 h 420852"/>
              <a:gd name="connsiteX28" fmla="*/ 442583 w 607427"/>
              <a:gd name="connsiteY28" fmla="*/ 308212 h 420852"/>
              <a:gd name="connsiteX29" fmla="*/ 454079 w 607427"/>
              <a:gd name="connsiteY29" fmla="*/ 296625 h 420852"/>
              <a:gd name="connsiteX30" fmla="*/ 454079 w 607427"/>
              <a:gd name="connsiteY30" fmla="*/ 207172 h 420852"/>
              <a:gd name="connsiteX31" fmla="*/ 489217 w 607427"/>
              <a:gd name="connsiteY31" fmla="*/ 207172 h 420852"/>
              <a:gd name="connsiteX32" fmla="*/ 489325 w 607427"/>
              <a:gd name="connsiteY32" fmla="*/ 207172 h 420852"/>
              <a:gd name="connsiteX33" fmla="*/ 500821 w 607427"/>
              <a:gd name="connsiteY33" fmla="*/ 195584 h 420852"/>
              <a:gd name="connsiteX34" fmla="*/ 497784 w 607427"/>
              <a:gd name="connsiteY34" fmla="*/ 187678 h 420852"/>
              <a:gd name="connsiteX35" fmla="*/ 397251 w 607427"/>
              <a:gd name="connsiteY35" fmla="*/ 65520 h 420852"/>
              <a:gd name="connsiteX36" fmla="*/ 388359 w 607427"/>
              <a:gd name="connsiteY36" fmla="*/ 61296 h 420852"/>
              <a:gd name="connsiteX37" fmla="*/ 336628 w 607427"/>
              <a:gd name="connsiteY37" fmla="*/ 0 h 420852"/>
              <a:gd name="connsiteX38" fmla="*/ 444752 w 607427"/>
              <a:gd name="connsiteY38" fmla="*/ 77107 h 420852"/>
              <a:gd name="connsiteX39" fmla="*/ 550925 w 607427"/>
              <a:gd name="connsiteY39" fmla="*/ 190927 h 420852"/>
              <a:gd name="connsiteX40" fmla="*/ 548105 w 607427"/>
              <a:gd name="connsiteY40" fmla="*/ 216052 h 420852"/>
              <a:gd name="connsiteX41" fmla="*/ 607427 w 607427"/>
              <a:gd name="connsiteY41" fmla="*/ 316118 h 420852"/>
              <a:gd name="connsiteX42" fmla="*/ 607427 w 607427"/>
              <a:gd name="connsiteY42" fmla="*/ 316876 h 420852"/>
              <a:gd name="connsiteX43" fmla="*/ 537694 w 607427"/>
              <a:gd name="connsiteY43" fmla="*/ 385428 h 420852"/>
              <a:gd name="connsiteX44" fmla="*/ 253555 w 607427"/>
              <a:gd name="connsiteY44" fmla="*/ 385428 h 420852"/>
              <a:gd name="connsiteX45" fmla="*/ 304310 w 607427"/>
              <a:gd name="connsiteY45" fmla="*/ 323699 h 420852"/>
              <a:gd name="connsiteX46" fmla="*/ 305828 w 607427"/>
              <a:gd name="connsiteY46" fmla="*/ 311353 h 420852"/>
              <a:gd name="connsiteX47" fmla="*/ 295417 w 607427"/>
              <a:gd name="connsiteY47" fmla="*/ 304747 h 420852"/>
              <a:gd name="connsiteX48" fmla="*/ 260279 w 607427"/>
              <a:gd name="connsiteY48" fmla="*/ 304747 h 420852"/>
              <a:gd name="connsiteX49" fmla="*/ 260279 w 607427"/>
              <a:gd name="connsiteY49" fmla="*/ 215294 h 420852"/>
              <a:gd name="connsiteX50" fmla="*/ 248675 w 607427"/>
              <a:gd name="connsiteY50" fmla="*/ 203706 h 420852"/>
              <a:gd name="connsiteX51" fmla="*/ 140226 w 607427"/>
              <a:gd name="connsiteY51" fmla="*/ 203706 h 420852"/>
              <a:gd name="connsiteX52" fmla="*/ 128730 w 607427"/>
              <a:gd name="connsiteY52" fmla="*/ 215294 h 420852"/>
              <a:gd name="connsiteX53" fmla="*/ 128730 w 607427"/>
              <a:gd name="connsiteY53" fmla="*/ 304747 h 420852"/>
              <a:gd name="connsiteX54" fmla="*/ 93592 w 607427"/>
              <a:gd name="connsiteY54" fmla="*/ 304747 h 420852"/>
              <a:gd name="connsiteX55" fmla="*/ 83073 w 607427"/>
              <a:gd name="connsiteY55" fmla="*/ 311353 h 420852"/>
              <a:gd name="connsiteX56" fmla="*/ 84591 w 607427"/>
              <a:gd name="connsiteY56" fmla="*/ 323699 h 420852"/>
              <a:gd name="connsiteX57" fmla="*/ 135454 w 607427"/>
              <a:gd name="connsiteY57" fmla="*/ 385428 h 420852"/>
              <a:gd name="connsiteX58" fmla="*/ 72987 w 607427"/>
              <a:gd name="connsiteY58" fmla="*/ 385428 h 420852"/>
              <a:gd name="connsiteX59" fmla="*/ 9652 w 607427"/>
              <a:gd name="connsiteY59" fmla="*/ 344600 h 420852"/>
              <a:gd name="connsiteX60" fmla="*/ 0 w 607427"/>
              <a:gd name="connsiteY60" fmla="*/ 298791 h 420852"/>
              <a:gd name="connsiteX61" fmla="*/ 75047 w 607427"/>
              <a:gd name="connsiteY61" fmla="*/ 191685 h 420852"/>
              <a:gd name="connsiteX62" fmla="*/ 71035 w 607427"/>
              <a:gd name="connsiteY62" fmla="*/ 162012 h 420852"/>
              <a:gd name="connsiteX63" fmla="*/ 178942 w 607427"/>
              <a:gd name="connsiteY63" fmla="*/ 47975 h 420852"/>
              <a:gd name="connsiteX64" fmla="*/ 236204 w 607427"/>
              <a:gd name="connsiteY64" fmla="*/ 59671 h 420852"/>
              <a:gd name="connsiteX65" fmla="*/ 336628 w 607427"/>
              <a:gd name="connsiteY65" fmla="*/ 0 h 42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7427" h="420852">
                <a:moveTo>
                  <a:pt x="151822" y="226797"/>
                </a:moveTo>
                <a:lnTo>
                  <a:pt x="237172" y="226797"/>
                </a:lnTo>
                <a:lnTo>
                  <a:pt x="237172" y="316353"/>
                </a:lnTo>
                <a:cubicBezTo>
                  <a:pt x="237172" y="322742"/>
                  <a:pt x="242269" y="327940"/>
                  <a:pt x="248668" y="327940"/>
                </a:cubicBezTo>
                <a:lnTo>
                  <a:pt x="270900" y="327940"/>
                </a:lnTo>
                <a:lnTo>
                  <a:pt x="223616" y="385441"/>
                </a:lnTo>
                <a:lnTo>
                  <a:pt x="194443" y="420852"/>
                </a:lnTo>
                <a:lnTo>
                  <a:pt x="165378" y="385441"/>
                </a:lnTo>
                <a:lnTo>
                  <a:pt x="117985" y="327940"/>
                </a:lnTo>
                <a:lnTo>
                  <a:pt x="140217" y="327940"/>
                </a:lnTo>
                <a:cubicBezTo>
                  <a:pt x="146616" y="327940"/>
                  <a:pt x="151822" y="322742"/>
                  <a:pt x="151822" y="316353"/>
                </a:cubicBezTo>
                <a:close/>
                <a:moveTo>
                  <a:pt x="388357" y="91100"/>
                </a:moveTo>
                <a:lnTo>
                  <a:pt x="464814" y="184012"/>
                </a:lnTo>
                <a:lnTo>
                  <a:pt x="442582" y="184012"/>
                </a:lnTo>
                <a:cubicBezTo>
                  <a:pt x="436183" y="184012"/>
                  <a:pt x="430977" y="189210"/>
                  <a:pt x="430977" y="195599"/>
                </a:cubicBezTo>
                <a:lnTo>
                  <a:pt x="430977" y="285155"/>
                </a:lnTo>
                <a:lnTo>
                  <a:pt x="345627" y="285155"/>
                </a:lnTo>
                <a:lnTo>
                  <a:pt x="345627" y="195599"/>
                </a:lnTo>
                <a:cubicBezTo>
                  <a:pt x="345627" y="189210"/>
                  <a:pt x="340530" y="184012"/>
                  <a:pt x="334131" y="184012"/>
                </a:cubicBezTo>
                <a:lnTo>
                  <a:pt x="311899" y="184012"/>
                </a:lnTo>
                <a:close/>
                <a:moveTo>
                  <a:pt x="388359" y="61296"/>
                </a:moveTo>
                <a:cubicBezTo>
                  <a:pt x="384888" y="61296"/>
                  <a:pt x="381635" y="62812"/>
                  <a:pt x="379357" y="65520"/>
                </a:cubicBezTo>
                <a:lnTo>
                  <a:pt x="278499" y="188220"/>
                </a:lnTo>
                <a:cubicBezTo>
                  <a:pt x="275571" y="191685"/>
                  <a:pt x="275029" y="196450"/>
                  <a:pt x="276981" y="200457"/>
                </a:cubicBezTo>
                <a:cubicBezTo>
                  <a:pt x="278824" y="204572"/>
                  <a:pt x="282945" y="207172"/>
                  <a:pt x="287392" y="207172"/>
                </a:cubicBezTo>
                <a:lnTo>
                  <a:pt x="322530" y="207172"/>
                </a:lnTo>
                <a:lnTo>
                  <a:pt x="322530" y="296625"/>
                </a:lnTo>
                <a:cubicBezTo>
                  <a:pt x="322530" y="303014"/>
                  <a:pt x="327735" y="308212"/>
                  <a:pt x="334134" y="308212"/>
                </a:cubicBezTo>
                <a:lnTo>
                  <a:pt x="442583" y="308212"/>
                </a:lnTo>
                <a:cubicBezTo>
                  <a:pt x="448982" y="308212"/>
                  <a:pt x="454079" y="303014"/>
                  <a:pt x="454079" y="296625"/>
                </a:cubicBezTo>
                <a:lnTo>
                  <a:pt x="454079" y="207172"/>
                </a:lnTo>
                <a:lnTo>
                  <a:pt x="489217" y="207172"/>
                </a:lnTo>
                <a:lnTo>
                  <a:pt x="489325" y="207172"/>
                </a:lnTo>
                <a:cubicBezTo>
                  <a:pt x="495724" y="207172"/>
                  <a:pt x="500821" y="201973"/>
                  <a:pt x="500821" y="195584"/>
                </a:cubicBezTo>
                <a:cubicBezTo>
                  <a:pt x="500821" y="192552"/>
                  <a:pt x="499628" y="189736"/>
                  <a:pt x="497784" y="187678"/>
                </a:cubicBezTo>
                <a:lnTo>
                  <a:pt x="397251" y="65520"/>
                </a:lnTo>
                <a:cubicBezTo>
                  <a:pt x="395082" y="62812"/>
                  <a:pt x="391829" y="61296"/>
                  <a:pt x="388359" y="61296"/>
                </a:cubicBezTo>
                <a:close/>
                <a:moveTo>
                  <a:pt x="336628" y="0"/>
                </a:moveTo>
                <a:cubicBezTo>
                  <a:pt x="386732" y="0"/>
                  <a:pt x="429353" y="32272"/>
                  <a:pt x="444752" y="77107"/>
                </a:cubicBezTo>
                <a:cubicBezTo>
                  <a:pt x="504074" y="81223"/>
                  <a:pt x="550925" y="130606"/>
                  <a:pt x="550925" y="190927"/>
                </a:cubicBezTo>
                <a:cubicBezTo>
                  <a:pt x="550925" y="199591"/>
                  <a:pt x="549949" y="208038"/>
                  <a:pt x="548105" y="216052"/>
                </a:cubicBezTo>
                <a:cubicBezTo>
                  <a:pt x="583460" y="235545"/>
                  <a:pt x="607427" y="273016"/>
                  <a:pt x="607427" y="316118"/>
                </a:cubicBezTo>
                <a:lnTo>
                  <a:pt x="607427" y="316876"/>
                </a:lnTo>
                <a:cubicBezTo>
                  <a:pt x="607102" y="354888"/>
                  <a:pt x="575760" y="385428"/>
                  <a:pt x="537694" y="385428"/>
                </a:cubicBezTo>
                <a:lnTo>
                  <a:pt x="253555" y="385428"/>
                </a:lnTo>
                <a:lnTo>
                  <a:pt x="304310" y="323699"/>
                </a:lnTo>
                <a:cubicBezTo>
                  <a:pt x="307130" y="320233"/>
                  <a:pt x="307780" y="315468"/>
                  <a:pt x="305828" y="311353"/>
                </a:cubicBezTo>
                <a:cubicBezTo>
                  <a:pt x="303985" y="307346"/>
                  <a:pt x="299864" y="304747"/>
                  <a:pt x="295417" y="304747"/>
                </a:cubicBezTo>
                <a:lnTo>
                  <a:pt x="260279" y="304747"/>
                </a:lnTo>
                <a:lnTo>
                  <a:pt x="260279" y="215294"/>
                </a:lnTo>
                <a:cubicBezTo>
                  <a:pt x="260279" y="208904"/>
                  <a:pt x="255074" y="203706"/>
                  <a:pt x="248675" y="203706"/>
                </a:cubicBezTo>
                <a:lnTo>
                  <a:pt x="140226" y="203706"/>
                </a:lnTo>
                <a:cubicBezTo>
                  <a:pt x="133827" y="203706"/>
                  <a:pt x="128730" y="208904"/>
                  <a:pt x="128730" y="215294"/>
                </a:cubicBezTo>
                <a:lnTo>
                  <a:pt x="128730" y="304747"/>
                </a:lnTo>
                <a:lnTo>
                  <a:pt x="93592" y="304747"/>
                </a:lnTo>
                <a:cubicBezTo>
                  <a:pt x="89037" y="304747"/>
                  <a:pt x="85025" y="307346"/>
                  <a:pt x="83073" y="311353"/>
                </a:cubicBezTo>
                <a:cubicBezTo>
                  <a:pt x="81120" y="315468"/>
                  <a:pt x="81771" y="320233"/>
                  <a:pt x="84591" y="323699"/>
                </a:cubicBezTo>
                <a:lnTo>
                  <a:pt x="135454" y="385428"/>
                </a:lnTo>
                <a:lnTo>
                  <a:pt x="72987" y="385428"/>
                </a:lnTo>
                <a:cubicBezTo>
                  <a:pt x="45657" y="385428"/>
                  <a:pt x="20605" y="369617"/>
                  <a:pt x="9652" y="344600"/>
                </a:cubicBezTo>
                <a:cubicBezTo>
                  <a:pt x="3470" y="330630"/>
                  <a:pt x="0" y="315143"/>
                  <a:pt x="0" y="298791"/>
                </a:cubicBezTo>
                <a:cubicBezTo>
                  <a:pt x="0" y="249624"/>
                  <a:pt x="31234" y="207605"/>
                  <a:pt x="75047" y="191685"/>
                </a:cubicBezTo>
                <a:cubicBezTo>
                  <a:pt x="72444" y="182155"/>
                  <a:pt x="71035" y="172300"/>
                  <a:pt x="71035" y="162012"/>
                </a:cubicBezTo>
                <a:cubicBezTo>
                  <a:pt x="71035" y="101041"/>
                  <a:pt x="117993" y="51224"/>
                  <a:pt x="178942" y="47975"/>
                </a:cubicBezTo>
                <a:cubicBezTo>
                  <a:pt x="199548" y="46784"/>
                  <a:pt x="219068" y="51224"/>
                  <a:pt x="236204" y="59671"/>
                </a:cubicBezTo>
                <a:cubicBezTo>
                  <a:pt x="255616" y="24150"/>
                  <a:pt x="293248" y="0"/>
                  <a:pt x="336628" y="0"/>
                </a:cubicBezTo>
                <a:close/>
              </a:path>
            </a:pathLst>
          </a:custGeom>
          <a:solidFill>
            <a:srgbClr val="437F7F"/>
          </a:solidFill>
          <a:ln>
            <a:noFill/>
          </a:ln>
        </p:spPr>
        <p:txBody>
          <a:bodyPr wrap="square" lIns="91440" tIns="45720" rIns="91440" bIns="4572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cs typeface="+mn-ea"/>
              <a:sym typeface="+mn-lt"/>
            </a:endParaRPr>
          </a:p>
        </p:txBody>
      </p:sp>
      <p:sp>
        <p:nvSpPr>
          <p:cNvPr id="30" name="íslíḋe">
            <a:extLst>
              <a:ext uri="{FF2B5EF4-FFF2-40B4-BE49-F238E27FC236}">
                <a16:creationId xmlns:a16="http://schemas.microsoft.com/office/drawing/2014/main" id="{0B0AE5C0-B318-452A-9668-0584EF05913C}"/>
              </a:ext>
            </a:extLst>
          </p:cNvPr>
          <p:cNvSpPr txBox="1"/>
          <p:nvPr/>
        </p:nvSpPr>
        <p:spPr>
          <a:xfrm>
            <a:off x="2478112" y="3690868"/>
            <a:ext cx="1820738" cy="601981"/>
          </a:xfrm>
          <a:prstGeom prst="rect">
            <a:avLst/>
          </a:prstGeom>
          <a:noFill/>
        </p:spPr>
        <p:txBody>
          <a:bodyPr wrap="square" lIns="91440" tIns="45720" rIns="91440" bIns="45720">
            <a:noAutofit/>
          </a:bodyPr>
          <a:lstStyle/>
          <a:p>
            <a:pPr marL="171450" indent="-171450" algn="ctr">
              <a:lnSpc>
                <a:spcPct val="140000"/>
              </a:lnSpc>
              <a:buFont typeface="Arial" panose="020B0604020202020204" pitchFamily="34" charset="0"/>
              <a:buChar char="•"/>
            </a:pPr>
            <a:r>
              <a:rPr lang="zh-CN" altLang="en-US" dirty="0">
                <a:solidFill>
                  <a:schemeClr val="dk1">
                    <a:lumMod val="100000"/>
                  </a:schemeClr>
                </a:solidFill>
                <a:cs typeface="+mn-ea"/>
                <a:sym typeface="+mn-lt"/>
              </a:rPr>
              <a:t>完成零件建模</a:t>
            </a:r>
            <a:endParaRPr lang="en-US" altLang="zh-CN" dirty="0">
              <a:solidFill>
                <a:schemeClr val="dk1">
                  <a:lumMod val="100000"/>
                </a:schemeClr>
              </a:solidFill>
              <a:cs typeface="+mn-ea"/>
              <a:sym typeface="+mn-lt"/>
            </a:endParaRPr>
          </a:p>
          <a:p>
            <a:pPr marL="171450" indent="-171450" algn="ctr">
              <a:lnSpc>
                <a:spcPct val="140000"/>
              </a:lnSpc>
              <a:buFont typeface="Arial" panose="020B0604020202020204" pitchFamily="34" charset="0"/>
              <a:buChar char="•"/>
            </a:pPr>
            <a:r>
              <a:rPr lang="zh-CN" altLang="en-US" dirty="0">
                <a:solidFill>
                  <a:schemeClr val="dk1">
                    <a:lumMod val="100000"/>
                  </a:schemeClr>
                </a:solidFill>
                <a:cs typeface="+mn-ea"/>
                <a:sym typeface="+mn-lt"/>
              </a:rPr>
              <a:t>零件进行分类</a:t>
            </a:r>
            <a:endParaRPr lang="en-US" altLang="zh-CN" dirty="0">
              <a:solidFill>
                <a:schemeClr val="dk1">
                  <a:lumMod val="100000"/>
                </a:schemeClr>
              </a:solidFill>
              <a:cs typeface="+mn-ea"/>
              <a:sym typeface="+mn-lt"/>
            </a:endParaRPr>
          </a:p>
          <a:p>
            <a:pPr marL="171450" indent="-171450" algn="ctr">
              <a:lnSpc>
                <a:spcPct val="140000"/>
              </a:lnSpc>
              <a:buFont typeface="Arial" panose="020B0604020202020204" pitchFamily="34" charset="0"/>
              <a:buChar char="•"/>
            </a:pPr>
            <a:r>
              <a:rPr lang="zh-CN" altLang="en-US" dirty="0">
                <a:solidFill>
                  <a:schemeClr val="dk1">
                    <a:lumMod val="100000"/>
                  </a:schemeClr>
                </a:solidFill>
                <a:cs typeface="+mn-ea"/>
                <a:sym typeface="+mn-lt"/>
              </a:rPr>
              <a:t>确定加工方式</a:t>
            </a:r>
            <a:endParaRPr lang="en-US" altLang="zh-CN" dirty="0">
              <a:solidFill>
                <a:schemeClr val="dk1">
                  <a:lumMod val="100000"/>
                </a:schemeClr>
              </a:solidFill>
              <a:cs typeface="+mn-ea"/>
              <a:sym typeface="+mn-lt"/>
            </a:endParaRPr>
          </a:p>
        </p:txBody>
      </p:sp>
      <p:sp>
        <p:nvSpPr>
          <p:cNvPr id="31" name="iš1ide">
            <a:extLst>
              <a:ext uri="{FF2B5EF4-FFF2-40B4-BE49-F238E27FC236}">
                <a16:creationId xmlns:a16="http://schemas.microsoft.com/office/drawing/2014/main" id="{D089DEAE-8B55-49FB-B8C4-3AB6FFB87F4E}"/>
              </a:ext>
            </a:extLst>
          </p:cNvPr>
          <p:cNvSpPr txBox="1"/>
          <p:nvPr/>
        </p:nvSpPr>
        <p:spPr>
          <a:xfrm>
            <a:off x="2478112" y="3350602"/>
            <a:ext cx="1820738" cy="340265"/>
          </a:xfrm>
          <a:prstGeom prst="rect">
            <a:avLst/>
          </a:prstGeom>
          <a:noFill/>
        </p:spPr>
        <p:txBody>
          <a:bodyPr wrap="square" lIns="91440" tIns="45720" rIns="91440" bIns="45720" anchor="ctr">
            <a:normAutofit lnSpcReduction="10000"/>
          </a:bodyPr>
          <a:lstStyle/>
          <a:p>
            <a:pPr algn="ctr">
              <a:spcBef>
                <a:spcPct val="0"/>
              </a:spcBef>
            </a:pPr>
            <a:r>
              <a:rPr lang="zh-CN" altLang="en-US" dirty="0">
                <a:cs typeface="+mn-ea"/>
                <a:sym typeface="+mn-lt"/>
              </a:rPr>
              <a:t>第二周√</a:t>
            </a:r>
            <a:endParaRPr lang="en-US" altLang="zh-CN" dirty="0">
              <a:cs typeface="+mn-ea"/>
              <a:sym typeface="+mn-lt"/>
            </a:endParaRPr>
          </a:p>
        </p:txBody>
      </p:sp>
      <p:sp>
        <p:nvSpPr>
          <p:cNvPr id="32" name="í$ḷíḋe">
            <a:extLst>
              <a:ext uri="{FF2B5EF4-FFF2-40B4-BE49-F238E27FC236}">
                <a16:creationId xmlns:a16="http://schemas.microsoft.com/office/drawing/2014/main" id="{33D8DDAE-1CF5-4538-8C28-C7684A5051DB}"/>
              </a:ext>
            </a:extLst>
          </p:cNvPr>
          <p:cNvSpPr/>
          <p:nvPr/>
        </p:nvSpPr>
        <p:spPr bwMode="auto">
          <a:xfrm>
            <a:off x="3134193" y="2855856"/>
            <a:ext cx="508577" cy="352364"/>
          </a:xfrm>
          <a:custGeom>
            <a:avLst/>
            <a:gdLst>
              <a:gd name="connsiteX0" fmla="*/ 151822 w 607427"/>
              <a:gd name="connsiteY0" fmla="*/ 226797 h 420852"/>
              <a:gd name="connsiteX1" fmla="*/ 237172 w 607427"/>
              <a:gd name="connsiteY1" fmla="*/ 226797 h 420852"/>
              <a:gd name="connsiteX2" fmla="*/ 237172 w 607427"/>
              <a:gd name="connsiteY2" fmla="*/ 316353 h 420852"/>
              <a:gd name="connsiteX3" fmla="*/ 248668 w 607427"/>
              <a:gd name="connsiteY3" fmla="*/ 327940 h 420852"/>
              <a:gd name="connsiteX4" fmla="*/ 270900 w 607427"/>
              <a:gd name="connsiteY4" fmla="*/ 327940 h 420852"/>
              <a:gd name="connsiteX5" fmla="*/ 223616 w 607427"/>
              <a:gd name="connsiteY5" fmla="*/ 385441 h 420852"/>
              <a:gd name="connsiteX6" fmla="*/ 194443 w 607427"/>
              <a:gd name="connsiteY6" fmla="*/ 420852 h 420852"/>
              <a:gd name="connsiteX7" fmla="*/ 165378 w 607427"/>
              <a:gd name="connsiteY7" fmla="*/ 385441 h 420852"/>
              <a:gd name="connsiteX8" fmla="*/ 117985 w 607427"/>
              <a:gd name="connsiteY8" fmla="*/ 327940 h 420852"/>
              <a:gd name="connsiteX9" fmla="*/ 140217 w 607427"/>
              <a:gd name="connsiteY9" fmla="*/ 327940 h 420852"/>
              <a:gd name="connsiteX10" fmla="*/ 151822 w 607427"/>
              <a:gd name="connsiteY10" fmla="*/ 316353 h 420852"/>
              <a:gd name="connsiteX11" fmla="*/ 388357 w 607427"/>
              <a:gd name="connsiteY11" fmla="*/ 91100 h 420852"/>
              <a:gd name="connsiteX12" fmla="*/ 464814 w 607427"/>
              <a:gd name="connsiteY12" fmla="*/ 184012 h 420852"/>
              <a:gd name="connsiteX13" fmla="*/ 442582 w 607427"/>
              <a:gd name="connsiteY13" fmla="*/ 184012 h 420852"/>
              <a:gd name="connsiteX14" fmla="*/ 430977 w 607427"/>
              <a:gd name="connsiteY14" fmla="*/ 195599 h 420852"/>
              <a:gd name="connsiteX15" fmla="*/ 430977 w 607427"/>
              <a:gd name="connsiteY15" fmla="*/ 285155 h 420852"/>
              <a:gd name="connsiteX16" fmla="*/ 345627 w 607427"/>
              <a:gd name="connsiteY16" fmla="*/ 285155 h 420852"/>
              <a:gd name="connsiteX17" fmla="*/ 345627 w 607427"/>
              <a:gd name="connsiteY17" fmla="*/ 195599 h 420852"/>
              <a:gd name="connsiteX18" fmla="*/ 334131 w 607427"/>
              <a:gd name="connsiteY18" fmla="*/ 184012 h 420852"/>
              <a:gd name="connsiteX19" fmla="*/ 311899 w 607427"/>
              <a:gd name="connsiteY19" fmla="*/ 184012 h 420852"/>
              <a:gd name="connsiteX20" fmla="*/ 388359 w 607427"/>
              <a:gd name="connsiteY20" fmla="*/ 61296 h 420852"/>
              <a:gd name="connsiteX21" fmla="*/ 379357 w 607427"/>
              <a:gd name="connsiteY21" fmla="*/ 65520 h 420852"/>
              <a:gd name="connsiteX22" fmla="*/ 278499 w 607427"/>
              <a:gd name="connsiteY22" fmla="*/ 188220 h 420852"/>
              <a:gd name="connsiteX23" fmla="*/ 276981 w 607427"/>
              <a:gd name="connsiteY23" fmla="*/ 200457 h 420852"/>
              <a:gd name="connsiteX24" fmla="*/ 287392 w 607427"/>
              <a:gd name="connsiteY24" fmla="*/ 207172 h 420852"/>
              <a:gd name="connsiteX25" fmla="*/ 322530 w 607427"/>
              <a:gd name="connsiteY25" fmla="*/ 207172 h 420852"/>
              <a:gd name="connsiteX26" fmla="*/ 322530 w 607427"/>
              <a:gd name="connsiteY26" fmla="*/ 296625 h 420852"/>
              <a:gd name="connsiteX27" fmla="*/ 334134 w 607427"/>
              <a:gd name="connsiteY27" fmla="*/ 308212 h 420852"/>
              <a:gd name="connsiteX28" fmla="*/ 442583 w 607427"/>
              <a:gd name="connsiteY28" fmla="*/ 308212 h 420852"/>
              <a:gd name="connsiteX29" fmla="*/ 454079 w 607427"/>
              <a:gd name="connsiteY29" fmla="*/ 296625 h 420852"/>
              <a:gd name="connsiteX30" fmla="*/ 454079 w 607427"/>
              <a:gd name="connsiteY30" fmla="*/ 207172 h 420852"/>
              <a:gd name="connsiteX31" fmla="*/ 489217 w 607427"/>
              <a:gd name="connsiteY31" fmla="*/ 207172 h 420852"/>
              <a:gd name="connsiteX32" fmla="*/ 489325 w 607427"/>
              <a:gd name="connsiteY32" fmla="*/ 207172 h 420852"/>
              <a:gd name="connsiteX33" fmla="*/ 500821 w 607427"/>
              <a:gd name="connsiteY33" fmla="*/ 195584 h 420852"/>
              <a:gd name="connsiteX34" fmla="*/ 497784 w 607427"/>
              <a:gd name="connsiteY34" fmla="*/ 187678 h 420852"/>
              <a:gd name="connsiteX35" fmla="*/ 397251 w 607427"/>
              <a:gd name="connsiteY35" fmla="*/ 65520 h 420852"/>
              <a:gd name="connsiteX36" fmla="*/ 388359 w 607427"/>
              <a:gd name="connsiteY36" fmla="*/ 61296 h 420852"/>
              <a:gd name="connsiteX37" fmla="*/ 336628 w 607427"/>
              <a:gd name="connsiteY37" fmla="*/ 0 h 420852"/>
              <a:gd name="connsiteX38" fmla="*/ 444752 w 607427"/>
              <a:gd name="connsiteY38" fmla="*/ 77107 h 420852"/>
              <a:gd name="connsiteX39" fmla="*/ 550925 w 607427"/>
              <a:gd name="connsiteY39" fmla="*/ 190927 h 420852"/>
              <a:gd name="connsiteX40" fmla="*/ 548105 w 607427"/>
              <a:gd name="connsiteY40" fmla="*/ 216052 h 420852"/>
              <a:gd name="connsiteX41" fmla="*/ 607427 w 607427"/>
              <a:gd name="connsiteY41" fmla="*/ 316118 h 420852"/>
              <a:gd name="connsiteX42" fmla="*/ 607427 w 607427"/>
              <a:gd name="connsiteY42" fmla="*/ 316876 h 420852"/>
              <a:gd name="connsiteX43" fmla="*/ 537694 w 607427"/>
              <a:gd name="connsiteY43" fmla="*/ 385428 h 420852"/>
              <a:gd name="connsiteX44" fmla="*/ 253555 w 607427"/>
              <a:gd name="connsiteY44" fmla="*/ 385428 h 420852"/>
              <a:gd name="connsiteX45" fmla="*/ 304310 w 607427"/>
              <a:gd name="connsiteY45" fmla="*/ 323699 h 420852"/>
              <a:gd name="connsiteX46" fmla="*/ 305828 w 607427"/>
              <a:gd name="connsiteY46" fmla="*/ 311353 h 420852"/>
              <a:gd name="connsiteX47" fmla="*/ 295417 w 607427"/>
              <a:gd name="connsiteY47" fmla="*/ 304747 h 420852"/>
              <a:gd name="connsiteX48" fmla="*/ 260279 w 607427"/>
              <a:gd name="connsiteY48" fmla="*/ 304747 h 420852"/>
              <a:gd name="connsiteX49" fmla="*/ 260279 w 607427"/>
              <a:gd name="connsiteY49" fmla="*/ 215294 h 420852"/>
              <a:gd name="connsiteX50" fmla="*/ 248675 w 607427"/>
              <a:gd name="connsiteY50" fmla="*/ 203706 h 420852"/>
              <a:gd name="connsiteX51" fmla="*/ 140226 w 607427"/>
              <a:gd name="connsiteY51" fmla="*/ 203706 h 420852"/>
              <a:gd name="connsiteX52" fmla="*/ 128730 w 607427"/>
              <a:gd name="connsiteY52" fmla="*/ 215294 h 420852"/>
              <a:gd name="connsiteX53" fmla="*/ 128730 w 607427"/>
              <a:gd name="connsiteY53" fmla="*/ 304747 h 420852"/>
              <a:gd name="connsiteX54" fmla="*/ 93592 w 607427"/>
              <a:gd name="connsiteY54" fmla="*/ 304747 h 420852"/>
              <a:gd name="connsiteX55" fmla="*/ 83073 w 607427"/>
              <a:gd name="connsiteY55" fmla="*/ 311353 h 420852"/>
              <a:gd name="connsiteX56" fmla="*/ 84591 w 607427"/>
              <a:gd name="connsiteY56" fmla="*/ 323699 h 420852"/>
              <a:gd name="connsiteX57" fmla="*/ 135454 w 607427"/>
              <a:gd name="connsiteY57" fmla="*/ 385428 h 420852"/>
              <a:gd name="connsiteX58" fmla="*/ 72987 w 607427"/>
              <a:gd name="connsiteY58" fmla="*/ 385428 h 420852"/>
              <a:gd name="connsiteX59" fmla="*/ 9652 w 607427"/>
              <a:gd name="connsiteY59" fmla="*/ 344600 h 420852"/>
              <a:gd name="connsiteX60" fmla="*/ 0 w 607427"/>
              <a:gd name="connsiteY60" fmla="*/ 298791 h 420852"/>
              <a:gd name="connsiteX61" fmla="*/ 75047 w 607427"/>
              <a:gd name="connsiteY61" fmla="*/ 191685 h 420852"/>
              <a:gd name="connsiteX62" fmla="*/ 71035 w 607427"/>
              <a:gd name="connsiteY62" fmla="*/ 162012 h 420852"/>
              <a:gd name="connsiteX63" fmla="*/ 178942 w 607427"/>
              <a:gd name="connsiteY63" fmla="*/ 47975 h 420852"/>
              <a:gd name="connsiteX64" fmla="*/ 236204 w 607427"/>
              <a:gd name="connsiteY64" fmla="*/ 59671 h 420852"/>
              <a:gd name="connsiteX65" fmla="*/ 336628 w 607427"/>
              <a:gd name="connsiteY65" fmla="*/ 0 h 42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7427" h="420852">
                <a:moveTo>
                  <a:pt x="151822" y="226797"/>
                </a:moveTo>
                <a:lnTo>
                  <a:pt x="237172" y="226797"/>
                </a:lnTo>
                <a:lnTo>
                  <a:pt x="237172" y="316353"/>
                </a:lnTo>
                <a:cubicBezTo>
                  <a:pt x="237172" y="322742"/>
                  <a:pt x="242269" y="327940"/>
                  <a:pt x="248668" y="327940"/>
                </a:cubicBezTo>
                <a:lnTo>
                  <a:pt x="270900" y="327940"/>
                </a:lnTo>
                <a:lnTo>
                  <a:pt x="223616" y="385441"/>
                </a:lnTo>
                <a:lnTo>
                  <a:pt x="194443" y="420852"/>
                </a:lnTo>
                <a:lnTo>
                  <a:pt x="165378" y="385441"/>
                </a:lnTo>
                <a:lnTo>
                  <a:pt x="117985" y="327940"/>
                </a:lnTo>
                <a:lnTo>
                  <a:pt x="140217" y="327940"/>
                </a:lnTo>
                <a:cubicBezTo>
                  <a:pt x="146616" y="327940"/>
                  <a:pt x="151822" y="322742"/>
                  <a:pt x="151822" y="316353"/>
                </a:cubicBezTo>
                <a:close/>
                <a:moveTo>
                  <a:pt x="388357" y="91100"/>
                </a:moveTo>
                <a:lnTo>
                  <a:pt x="464814" y="184012"/>
                </a:lnTo>
                <a:lnTo>
                  <a:pt x="442582" y="184012"/>
                </a:lnTo>
                <a:cubicBezTo>
                  <a:pt x="436183" y="184012"/>
                  <a:pt x="430977" y="189210"/>
                  <a:pt x="430977" y="195599"/>
                </a:cubicBezTo>
                <a:lnTo>
                  <a:pt x="430977" y="285155"/>
                </a:lnTo>
                <a:lnTo>
                  <a:pt x="345627" y="285155"/>
                </a:lnTo>
                <a:lnTo>
                  <a:pt x="345627" y="195599"/>
                </a:lnTo>
                <a:cubicBezTo>
                  <a:pt x="345627" y="189210"/>
                  <a:pt x="340530" y="184012"/>
                  <a:pt x="334131" y="184012"/>
                </a:cubicBezTo>
                <a:lnTo>
                  <a:pt x="311899" y="184012"/>
                </a:lnTo>
                <a:close/>
                <a:moveTo>
                  <a:pt x="388359" y="61296"/>
                </a:moveTo>
                <a:cubicBezTo>
                  <a:pt x="384888" y="61296"/>
                  <a:pt x="381635" y="62812"/>
                  <a:pt x="379357" y="65520"/>
                </a:cubicBezTo>
                <a:lnTo>
                  <a:pt x="278499" y="188220"/>
                </a:lnTo>
                <a:cubicBezTo>
                  <a:pt x="275571" y="191685"/>
                  <a:pt x="275029" y="196450"/>
                  <a:pt x="276981" y="200457"/>
                </a:cubicBezTo>
                <a:cubicBezTo>
                  <a:pt x="278824" y="204572"/>
                  <a:pt x="282945" y="207172"/>
                  <a:pt x="287392" y="207172"/>
                </a:cubicBezTo>
                <a:lnTo>
                  <a:pt x="322530" y="207172"/>
                </a:lnTo>
                <a:lnTo>
                  <a:pt x="322530" y="296625"/>
                </a:lnTo>
                <a:cubicBezTo>
                  <a:pt x="322530" y="303014"/>
                  <a:pt x="327735" y="308212"/>
                  <a:pt x="334134" y="308212"/>
                </a:cubicBezTo>
                <a:lnTo>
                  <a:pt x="442583" y="308212"/>
                </a:lnTo>
                <a:cubicBezTo>
                  <a:pt x="448982" y="308212"/>
                  <a:pt x="454079" y="303014"/>
                  <a:pt x="454079" y="296625"/>
                </a:cubicBezTo>
                <a:lnTo>
                  <a:pt x="454079" y="207172"/>
                </a:lnTo>
                <a:lnTo>
                  <a:pt x="489217" y="207172"/>
                </a:lnTo>
                <a:lnTo>
                  <a:pt x="489325" y="207172"/>
                </a:lnTo>
                <a:cubicBezTo>
                  <a:pt x="495724" y="207172"/>
                  <a:pt x="500821" y="201973"/>
                  <a:pt x="500821" y="195584"/>
                </a:cubicBezTo>
                <a:cubicBezTo>
                  <a:pt x="500821" y="192552"/>
                  <a:pt x="499628" y="189736"/>
                  <a:pt x="497784" y="187678"/>
                </a:cubicBezTo>
                <a:lnTo>
                  <a:pt x="397251" y="65520"/>
                </a:lnTo>
                <a:cubicBezTo>
                  <a:pt x="395082" y="62812"/>
                  <a:pt x="391829" y="61296"/>
                  <a:pt x="388359" y="61296"/>
                </a:cubicBezTo>
                <a:close/>
                <a:moveTo>
                  <a:pt x="336628" y="0"/>
                </a:moveTo>
                <a:cubicBezTo>
                  <a:pt x="386732" y="0"/>
                  <a:pt x="429353" y="32272"/>
                  <a:pt x="444752" y="77107"/>
                </a:cubicBezTo>
                <a:cubicBezTo>
                  <a:pt x="504074" y="81223"/>
                  <a:pt x="550925" y="130606"/>
                  <a:pt x="550925" y="190927"/>
                </a:cubicBezTo>
                <a:cubicBezTo>
                  <a:pt x="550925" y="199591"/>
                  <a:pt x="549949" y="208038"/>
                  <a:pt x="548105" y="216052"/>
                </a:cubicBezTo>
                <a:cubicBezTo>
                  <a:pt x="583460" y="235545"/>
                  <a:pt x="607427" y="273016"/>
                  <a:pt x="607427" y="316118"/>
                </a:cubicBezTo>
                <a:lnTo>
                  <a:pt x="607427" y="316876"/>
                </a:lnTo>
                <a:cubicBezTo>
                  <a:pt x="607102" y="354888"/>
                  <a:pt x="575760" y="385428"/>
                  <a:pt x="537694" y="385428"/>
                </a:cubicBezTo>
                <a:lnTo>
                  <a:pt x="253555" y="385428"/>
                </a:lnTo>
                <a:lnTo>
                  <a:pt x="304310" y="323699"/>
                </a:lnTo>
                <a:cubicBezTo>
                  <a:pt x="307130" y="320233"/>
                  <a:pt x="307780" y="315468"/>
                  <a:pt x="305828" y="311353"/>
                </a:cubicBezTo>
                <a:cubicBezTo>
                  <a:pt x="303985" y="307346"/>
                  <a:pt x="299864" y="304747"/>
                  <a:pt x="295417" y="304747"/>
                </a:cubicBezTo>
                <a:lnTo>
                  <a:pt x="260279" y="304747"/>
                </a:lnTo>
                <a:lnTo>
                  <a:pt x="260279" y="215294"/>
                </a:lnTo>
                <a:cubicBezTo>
                  <a:pt x="260279" y="208904"/>
                  <a:pt x="255074" y="203706"/>
                  <a:pt x="248675" y="203706"/>
                </a:cubicBezTo>
                <a:lnTo>
                  <a:pt x="140226" y="203706"/>
                </a:lnTo>
                <a:cubicBezTo>
                  <a:pt x="133827" y="203706"/>
                  <a:pt x="128730" y="208904"/>
                  <a:pt x="128730" y="215294"/>
                </a:cubicBezTo>
                <a:lnTo>
                  <a:pt x="128730" y="304747"/>
                </a:lnTo>
                <a:lnTo>
                  <a:pt x="93592" y="304747"/>
                </a:lnTo>
                <a:cubicBezTo>
                  <a:pt x="89037" y="304747"/>
                  <a:pt x="85025" y="307346"/>
                  <a:pt x="83073" y="311353"/>
                </a:cubicBezTo>
                <a:cubicBezTo>
                  <a:pt x="81120" y="315468"/>
                  <a:pt x="81771" y="320233"/>
                  <a:pt x="84591" y="323699"/>
                </a:cubicBezTo>
                <a:lnTo>
                  <a:pt x="135454" y="385428"/>
                </a:lnTo>
                <a:lnTo>
                  <a:pt x="72987" y="385428"/>
                </a:lnTo>
                <a:cubicBezTo>
                  <a:pt x="45657" y="385428"/>
                  <a:pt x="20605" y="369617"/>
                  <a:pt x="9652" y="344600"/>
                </a:cubicBezTo>
                <a:cubicBezTo>
                  <a:pt x="3470" y="330630"/>
                  <a:pt x="0" y="315143"/>
                  <a:pt x="0" y="298791"/>
                </a:cubicBezTo>
                <a:cubicBezTo>
                  <a:pt x="0" y="249624"/>
                  <a:pt x="31234" y="207605"/>
                  <a:pt x="75047" y="191685"/>
                </a:cubicBezTo>
                <a:cubicBezTo>
                  <a:pt x="72444" y="182155"/>
                  <a:pt x="71035" y="172300"/>
                  <a:pt x="71035" y="162012"/>
                </a:cubicBezTo>
                <a:cubicBezTo>
                  <a:pt x="71035" y="101041"/>
                  <a:pt x="117993" y="51224"/>
                  <a:pt x="178942" y="47975"/>
                </a:cubicBezTo>
                <a:cubicBezTo>
                  <a:pt x="199548" y="46784"/>
                  <a:pt x="219068" y="51224"/>
                  <a:pt x="236204" y="59671"/>
                </a:cubicBezTo>
                <a:cubicBezTo>
                  <a:pt x="255616" y="24150"/>
                  <a:pt x="293248" y="0"/>
                  <a:pt x="336628" y="0"/>
                </a:cubicBezTo>
                <a:close/>
              </a:path>
            </a:pathLst>
          </a:custGeom>
          <a:solidFill>
            <a:srgbClr val="437F7F"/>
          </a:solidFill>
          <a:ln>
            <a:noFill/>
          </a:ln>
        </p:spPr>
        <p:txBody>
          <a:bodyPr wrap="square" lIns="91440" tIns="45720" rIns="91440" bIns="4572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cs typeface="+mn-ea"/>
              <a:sym typeface="+mn-lt"/>
            </a:endParaRPr>
          </a:p>
        </p:txBody>
      </p:sp>
      <p:sp>
        <p:nvSpPr>
          <p:cNvPr id="27" name="íṣ1ídê">
            <a:extLst>
              <a:ext uri="{FF2B5EF4-FFF2-40B4-BE49-F238E27FC236}">
                <a16:creationId xmlns:a16="http://schemas.microsoft.com/office/drawing/2014/main" id="{61773587-0C42-444F-82EE-08F00E133C10}"/>
              </a:ext>
            </a:extLst>
          </p:cNvPr>
          <p:cNvSpPr txBox="1"/>
          <p:nvPr/>
        </p:nvSpPr>
        <p:spPr>
          <a:xfrm>
            <a:off x="4283124" y="3690868"/>
            <a:ext cx="1820738" cy="601981"/>
          </a:xfrm>
          <a:prstGeom prst="rect">
            <a:avLst/>
          </a:prstGeom>
          <a:noFill/>
        </p:spPr>
        <p:txBody>
          <a:bodyPr wrap="square" lIns="91440" tIns="45720" rIns="91440" bIns="45720">
            <a:noAutofit/>
          </a:bodyPr>
          <a:lstStyle/>
          <a:p>
            <a:pPr marL="171450" indent="-171450" algn="ctr">
              <a:lnSpc>
                <a:spcPct val="140000"/>
              </a:lnSpc>
              <a:buFont typeface="Arial" panose="020B0604020202020204" pitchFamily="34" charset="0"/>
              <a:buChar char="•"/>
            </a:pPr>
            <a:r>
              <a:rPr lang="zh-CN" altLang="en-US" dirty="0">
                <a:solidFill>
                  <a:schemeClr val="dk1">
                    <a:lumMod val="100000"/>
                  </a:schemeClr>
                </a:solidFill>
                <a:cs typeface="+mn-ea"/>
                <a:sym typeface="+mn-lt"/>
              </a:rPr>
              <a:t>采购物资</a:t>
            </a:r>
            <a:endParaRPr lang="en-US" altLang="zh-CN" dirty="0">
              <a:solidFill>
                <a:schemeClr val="dk1">
                  <a:lumMod val="100000"/>
                </a:schemeClr>
              </a:solidFill>
              <a:cs typeface="+mn-ea"/>
              <a:sym typeface="+mn-lt"/>
            </a:endParaRPr>
          </a:p>
          <a:p>
            <a:pPr marL="171450" indent="-171450" algn="ctr">
              <a:lnSpc>
                <a:spcPct val="140000"/>
              </a:lnSpc>
              <a:buFont typeface="Arial" panose="020B0604020202020204" pitchFamily="34" charset="0"/>
              <a:buChar char="•"/>
            </a:pPr>
            <a:r>
              <a:rPr lang="zh-CN" altLang="en-US" dirty="0">
                <a:solidFill>
                  <a:schemeClr val="dk1">
                    <a:lumMod val="100000"/>
                  </a:schemeClr>
                </a:solidFill>
                <a:cs typeface="+mn-ea"/>
                <a:sym typeface="+mn-lt"/>
              </a:rPr>
              <a:t>中期报告构思</a:t>
            </a:r>
            <a:endParaRPr lang="en-US" altLang="zh-CN" dirty="0">
              <a:solidFill>
                <a:schemeClr val="dk1">
                  <a:lumMod val="100000"/>
                </a:schemeClr>
              </a:solidFill>
              <a:cs typeface="+mn-ea"/>
              <a:sym typeface="+mn-lt"/>
            </a:endParaRPr>
          </a:p>
          <a:p>
            <a:pPr marL="171450" indent="-171450" algn="ctr">
              <a:lnSpc>
                <a:spcPct val="140000"/>
              </a:lnSpc>
              <a:buFont typeface="Arial" panose="020B0604020202020204" pitchFamily="34" charset="0"/>
              <a:buChar char="•"/>
            </a:pPr>
            <a:r>
              <a:rPr lang="zh-CN" altLang="en-US" dirty="0">
                <a:solidFill>
                  <a:schemeClr val="dk1">
                    <a:lumMod val="100000"/>
                  </a:schemeClr>
                </a:solidFill>
                <a:cs typeface="+mn-ea"/>
                <a:sym typeface="+mn-lt"/>
              </a:rPr>
              <a:t>探讨加工思路</a:t>
            </a:r>
            <a:endParaRPr lang="en-US" altLang="zh-CN" dirty="0">
              <a:solidFill>
                <a:schemeClr val="dk1">
                  <a:lumMod val="100000"/>
                </a:schemeClr>
              </a:solidFill>
              <a:cs typeface="+mn-ea"/>
              <a:sym typeface="+mn-lt"/>
            </a:endParaRPr>
          </a:p>
          <a:p>
            <a:pPr marL="171450" indent="-171450" algn="ctr">
              <a:lnSpc>
                <a:spcPct val="140000"/>
              </a:lnSpc>
              <a:buFont typeface="Arial" panose="020B0604020202020204" pitchFamily="34" charset="0"/>
              <a:buChar char="•"/>
            </a:pPr>
            <a:r>
              <a:rPr lang="zh-CN" altLang="en-US" dirty="0">
                <a:solidFill>
                  <a:schemeClr val="dk1">
                    <a:lumMod val="100000"/>
                  </a:schemeClr>
                </a:solidFill>
                <a:cs typeface="+mn-ea"/>
                <a:sym typeface="+mn-lt"/>
              </a:rPr>
              <a:t>视频拍摄</a:t>
            </a:r>
            <a:endParaRPr lang="en-US" altLang="zh-CN" dirty="0">
              <a:solidFill>
                <a:schemeClr val="dk1">
                  <a:lumMod val="100000"/>
                </a:schemeClr>
              </a:solidFill>
              <a:cs typeface="+mn-ea"/>
              <a:sym typeface="+mn-lt"/>
            </a:endParaRPr>
          </a:p>
        </p:txBody>
      </p:sp>
      <p:sp>
        <p:nvSpPr>
          <p:cNvPr id="28" name="îš1ídé">
            <a:extLst>
              <a:ext uri="{FF2B5EF4-FFF2-40B4-BE49-F238E27FC236}">
                <a16:creationId xmlns:a16="http://schemas.microsoft.com/office/drawing/2014/main" id="{B7C0BF7F-A64B-43DB-A13F-F56C1AEA8825}"/>
              </a:ext>
            </a:extLst>
          </p:cNvPr>
          <p:cNvSpPr txBox="1"/>
          <p:nvPr/>
        </p:nvSpPr>
        <p:spPr>
          <a:xfrm>
            <a:off x="4283124" y="3350602"/>
            <a:ext cx="1820738" cy="340265"/>
          </a:xfrm>
          <a:prstGeom prst="rect">
            <a:avLst/>
          </a:prstGeom>
          <a:noFill/>
        </p:spPr>
        <p:txBody>
          <a:bodyPr wrap="square" lIns="91440" tIns="45720" rIns="91440" bIns="45720" anchor="ctr">
            <a:normAutofit lnSpcReduction="10000"/>
          </a:bodyPr>
          <a:lstStyle/>
          <a:p>
            <a:pPr algn="ctr">
              <a:spcBef>
                <a:spcPct val="0"/>
              </a:spcBef>
            </a:pPr>
            <a:r>
              <a:rPr lang="zh-CN" altLang="en-US" dirty="0">
                <a:cs typeface="+mn-ea"/>
                <a:sym typeface="+mn-lt"/>
              </a:rPr>
              <a:t>第三周√</a:t>
            </a:r>
            <a:endParaRPr lang="en-US" altLang="zh-CN" dirty="0">
              <a:cs typeface="+mn-ea"/>
              <a:sym typeface="+mn-lt"/>
            </a:endParaRPr>
          </a:p>
        </p:txBody>
      </p:sp>
      <p:sp>
        <p:nvSpPr>
          <p:cNvPr id="29" name="íṥ1îďè">
            <a:extLst>
              <a:ext uri="{FF2B5EF4-FFF2-40B4-BE49-F238E27FC236}">
                <a16:creationId xmlns:a16="http://schemas.microsoft.com/office/drawing/2014/main" id="{51207FA7-6333-4B2E-AC89-8630E9AFC932}"/>
              </a:ext>
            </a:extLst>
          </p:cNvPr>
          <p:cNvSpPr/>
          <p:nvPr/>
        </p:nvSpPr>
        <p:spPr bwMode="auto">
          <a:xfrm>
            <a:off x="4939205" y="2855856"/>
            <a:ext cx="508577" cy="352364"/>
          </a:xfrm>
          <a:custGeom>
            <a:avLst/>
            <a:gdLst>
              <a:gd name="connsiteX0" fmla="*/ 151822 w 607427"/>
              <a:gd name="connsiteY0" fmla="*/ 226797 h 420852"/>
              <a:gd name="connsiteX1" fmla="*/ 237172 w 607427"/>
              <a:gd name="connsiteY1" fmla="*/ 226797 h 420852"/>
              <a:gd name="connsiteX2" fmla="*/ 237172 w 607427"/>
              <a:gd name="connsiteY2" fmla="*/ 316353 h 420852"/>
              <a:gd name="connsiteX3" fmla="*/ 248668 w 607427"/>
              <a:gd name="connsiteY3" fmla="*/ 327940 h 420852"/>
              <a:gd name="connsiteX4" fmla="*/ 270900 w 607427"/>
              <a:gd name="connsiteY4" fmla="*/ 327940 h 420852"/>
              <a:gd name="connsiteX5" fmla="*/ 223616 w 607427"/>
              <a:gd name="connsiteY5" fmla="*/ 385441 h 420852"/>
              <a:gd name="connsiteX6" fmla="*/ 194443 w 607427"/>
              <a:gd name="connsiteY6" fmla="*/ 420852 h 420852"/>
              <a:gd name="connsiteX7" fmla="*/ 165378 w 607427"/>
              <a:gd name="connsiteY7" fmla="*/ 385441 h 420852"/>
              <a:gd name="connsiteX8" fmla="*/ 117985 w 607427"/>
              <a:gd name="connsiteY8" fmla="*/ 327940 h 420852"/>
              <a:gd name="connsiteX9" fmla="*/ 140217 w 607427"/>
              <a:gd name="connsiteY9" fmla="*/ 327940 h 420852"/>
              <a:gd name="connsiteX10" fmla="*/ 151822 w 607427"/>
              <a:gd name="connsiteY10" fmla="*/ 316353 h 420852"/>
              <a:gd name="connsiteX11" fmla="*/ 388357 w 607427"/>
              <a:gd name="connsiteY11" fmla="*/ 91100 h 420852"/>
              <a:gd name="connsiteX12" fmla="*/ 464814 w 607427"/>
              <a:gd name="connsiteY12" fmla="*/ 184012 h 420852"/>
              <a:gd name="connsiteX13" fmla="*/ 442582 w 607427"/>
              <a:gd name="connsiteY13" fmla="*/ 184012 h 420852"/>
              <a:gd name="connsiteX14" fmla="*/ 430977 w 607427"/>
              <a:gd name="connsiteY14" fmla="*/ 195599 h 420852"/>
              <a:gd name="connsiteX15" fmla="*/ 430977 w 607427"/>
              <a:gd name="connsiteY15" fmla="*/ 285155 h 420852"/>
              <a:gd name="connsiteX16" fmla="*/ 345627 w 607427"/>
              <a:gd name="connsiteY16" fmla="*/ 285155 h 420852"/>
              <a:gd name="connsiteX17" fmla="*/ 345627 w 607427"/>
              <a:gd name="connsiteY17" fmla="*/ 195599 h 420852"/>
              <a:gd name="connsiteX18" fmla="*/ 334131 w 607427"/>
              <a:gd name="connsiteY18" fmla="*/ 184012 h 420852"/>
              <a:gd name="connsiteX19" fmla="*/ 311899 w 607427"/>
              <a:gd name="connsiteY19" fmla="*/ 184012 h 420852"/>
              <a:gd name="connsiteX20" fmla="*/ 388359 w 607427"/>
              <a:gd name="connsiteY20" fmla="*/ 61296 h 420852"/>
              <a:gd name="connsiteX21" fmla="*/ 379357 w 607427"/>
              <a:gd name="connsiteY21" fmla="*/ 65520 h 420852"/>
              <a:gd name="connsiteX22" fmla="*/ 278499 w 607427"/>
              <a:gd name="connsiteY22" fmla="*/ 188220 h 420852"/>
              <a:gd name="connsiteX23" fmla="*/ 276981 w 607427"/>
              <a:gd name="connsiteY23" fmla="*/ 200457 h 420852"/>
              <a:gd name="connsiteX24" fmla="*/ 287392 w 607427"/>
              <a:gd name="connsiteY24" fmla="*/ 207172 h 420852"/>
              <a:gd name="connsiteX25" fmla="*/ 322530 w 607427"/>
              <a:gd name="connsiteY25" fmla="*/ 207172 h 420852"/>
              <a:gd name="connsiteX26" fmla="*/ 322530 w 607427"/>
              <a:gd name="connsiteY26" fmla="*/ 296625 h 420852"/>
              <a:gd name="connsiteX27" fmla="*/ 334134 w 607427"/>
              <a:gd name="connsiteY27" fmla="*/ 308212 h 420852"/>
              <a:gd name="connsiteX28" fmla="*/ 442583 w 607427"/>
              <a:gd name="connsiteY28" fmla="*/ 308212 h 420852"/>
              <a:gd name="connsiteX29" fmla="*/ 454079 w 607427"/>
              <a:gd name="connsiteY29" fmla="*/ 296625 h 420852"/>
              <a:gd name="connsiteX30" fmla="*/ 454079 w 607427"/>
              <a:gd name="connsiteY30" fmla="*/ 207172 h 420852"/>
              <a:gd name="connsiteX31" fmla="*/ 489217 w 607427"/>
              <a:gd name="connsiteY31" fmla="*/ 207172 h 420852"/>
              <a:gd name="connsiteX32" fmla="*/ 489325 w 607427"/>
              <a:gd name="connsiteY32" fmla="*/ 207172 h 420852"/>
              <a:gd name="connsiteX33" fmla="*/ 500821 w 607427"/>
              <a:gd name="connsiteY33" fmla="*/ 195584 h 420852"/>
              <a:gd name="connsiteX34" fmla="*/ 497784 w 607427"/>
              <a:gd name="connsiteY34" fmla="*/ 187678 h 420852"/>
              <a:gd name="connsiteX35" fmla="*/ 397251 w 607427"/>
              <a:gd name="connsiteY35" fmla="*/ 65520 h 420852"/>
              <a:gd name="connsiteX36" fmla="*/ 388359 w 607427"/>
              <a:gd name="connsiteY36" fmla="*/ 61296 h 420852"/>
              <a:gd name="connsiteX37" fmla="*/ 336628 w 607427"/>
              <a:gd name="connsiteY37" fmla="*/ 0 h 420852"/>
              <a:gd name="connsiteX38" fmla="*/ 444752 w 607427"/>
              <a:gd name="connsiteY38" fmla="*/ 77107 h 420852"/>
              <a:gd name="connsiteX39" fmla="*/ 550925 w 607427"/>
              <a:gd name="connsiteY39" fmla="*/ 190927 h 420852"/>
              <a:gd name="connsiteX40" fmla="*/ 548105 w 607427"/>
              <a:gd name="connsiteY40" fmla="*/ 216052 h 420852"/>
              <a:gd name="connsiteX41" fmla="*/ 607427 w 607427"/>
              <a:gd name="connsiteY41" fmla="*/ 316118 h 420852"/>
              <a:gd name="connsiteX42" fmla="*/ 607427 w 607427"/>
              <a:gd name="connsiteY42" fmla="*/ 316876 h 420852"/>
              <a:gd name="connsiteX43" fmla="*/ 537694 w 607427"/>
              <a:gd name="connsiteY43" fmla="*/ 385428 h 420852"/>
              <a:gd name="connsiteX44" fmla="*/ 253555 w 607427"/>
              <a:gd name="connsiteY44" fmla="*/ 385428 h 420852"/>
              <a:gd name="connsiteX45" fmla="*/ 304310 w 607427"/>
              <a:gd name="connsiteY45" fmla="*/ 323699 h 420852"/>
              <a:gd name="connsiteX46" fmla="*/ 305828 w 607427"/>
              <a:gd name="connsiteY46" fmla="*/ 311353 h 420852"/>
              <a:gd name="connsiteX47" fmla="*/ 295417 w 607427"/>
              <a:gd name="connsiteY47" fmla="*/ 304747 h 420852"/>
              <a:gd name="connsiteX48" fmla="*/ 260279 w 607427"/>
              <a:gd name="connsiteY48" fmla="*/ 304747 h 420852"/>
              <a:gd name="connsiteX49" fmla="*/ 260279 w 607427"/>
              <a:gd name="connsiteY49" fmla="*/ 215294 h 420852"/>
              <a:gd name="connsiteX50" fmla="*/ 248675 w 607427"/>
              <a:gd name="connsiteY50" fmla="*/ 203706 h 420852"/>
              <a:gd name="connsiteX51" fmla="*/ 140226 w 607427"/>
              <a:gd name="connsiteY51" fmla="*/ 203706 h 420852"/>
              <a:gd name="connsiteX52" fmla="*/ 128730 w 607427"/>
              <a:gd name="connsiteY52" fmla="*/ 215294 h 420852"/>
              <a:gd name="connsiteX53" fmla="*/ 128730 w 607427"/>
              <a:gd name="connsiteY53" fmla="*/ 304747 h 420852"/>
              <a:gd name="connsiteX54" fmla="*/ 93592 w 607427"/>
              <a:gd name="connsiteY54" fmla="*/ 304747 h 420852"/>
              <a:gd name="connsiteX55" fmla="*/ 83073 w 607427"/>
              <a:gd name="connsiteY55" fmla="*/ 311353 h 420852"/>
              <a:gd name="connsiteX56" fmla="*/ 84591 w 607427"/>
              <a:gd name="connsiteY56" fmla="*/ 323699 h 420852"/>
              <a:gd name="connsiteX57" fmla="*/ 135454 w 607427"/>
              <a:gd name="connsiteY57" fmla="*/ 385428 h 420852"/>
              <a:gd name="connsiteX58" fmla="*/ 72987 w 607427"/>
              <a:gd name="connsiteY58" fmla="*/ 385428 h 420852"/>
              <a:gd name="connsiteX59" fmla="*/ 9652 w 607427"/>
              <a:gd name="connsiteY59" fmla="*/ 344600 h 420852"/>
              <a:gd name="connsiteX60" fmla="*/ 0 w 607427"/>
              <a:gd name="connsiteY60" fmla="*/ 298791 h 420852"/>
              <a:gd name="connsiteX61" fmla="*/ 75047 w 607427"/>
              <a:gd name="connsiteY61" fmla="*/ 191685 h 420852"/>
              <a:gd name="connsiteX62" fmla="*/ 71035 w 607427"/>
              <a:gd name="connsiteY62" fmla="*/ 162012 h 420852"/>
              <a:gd name="connsiteX63" fmla="*/ 178942 w 607427"/>
              <a:gd name="connsiteY63" fmla="*/ 47975 h 420852"/>
              <a:gd name="connsiteX64" fmla="*/ 236204 w 607427"/>
              <a:gd name="connsiteY64" fmla="*/ 59671 h 420852"/>
              <a:gd name="connsiteX65" fmla="*/ 336628 w 607427"/>
              <a:gd name="connsiteY65" fmla="*/ 0 h 42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7427" h="420852">
                <a:moveTo>
                  <a:pt x="151822" y="226797"/>
                </a:moveTo>
                <a:lnTo>
                  <a:pt x="237172" y="226797"/>
                </a:lnTo>
                <a:lnTo>
                  <a:pt x="237172" y="316353"/>
                </a:lnTo>
                <a:cubicBezTo>
                  <a:pt x="237172" y="322742"/>
                  <a:pt x="242269" y="327940"/>
                  <a:pt x="248668" y="327940"/>
                </a:cubicBezTo>
                <a:lnTo>
                  <a:pt x="270900" y="327940"/>
                </a:lnTo>
                <a:lnTo>
                  <a:pt x="223616" y="385441"/>
                </a:lnTo>
                <a:lnTo>
                  <a:pt x="194443" y="420852"/>
                </a:lnTo>
                <a:lnTo>
                  <a:pt x="165378" y="385441"/>
                </a:lnTo>
                <a:lnTo>
                  <a:pt x="117985" y="327940"/>
                </a:lnTo>
                <a:lnTo>
                  <a:pt x="140217" y="327940"/>
                </a:lnTo>
                <a:cubicBezTo>
                  <a:pt x="146616" y="327940"/>
                  <a:pt x="151822" y="322742"/>
                  <a:pt x="151822" y="316353"/>
                </a:cubicBezTo>
                <a:close/>
                <a:moveTo>
                  <a:pt x="388357" y="91100"/>
                </a:moveTo>
                <a:lnTo>
                  <a:pt x="464814" y="184012"/>
                </a:lnTo>
                <a:lnTo>
                  <a:pt x="442582" y="184012"/>
                </a:lnTo>
                <a:cubicBezTo>
                  <a:pt x="436183" y="184012"/>
                  <a:pt x="430977" y="189210"/>
                  <a:pt x="430977" y="195599"/>
                </a:cubicBezTo>
                <a:lnTo>
                  <a:pt x="430977" y="285155"/>
                </a:lnTo>
                <a:lnTo>
                  <a:pt x="345627" y="285155"/>
                </a:lnTo>
                <a:lnTo>
                  <a:pt x="345627" y="195599"/>
                </a:lnTo>
                <a:cubicBezTo>
                  <a:pt x="345627" y="189210"/>
                  <a:pt x="340530" y="184012"/>
                  <a:pt x="334131" y="184012"/>
                </a:cubicBezTo>
                <a:lnTo>
                  <a:pt x="311899" y="184012"/>
                </a:lnTo>
                <a:close/>
                <a:moveTo>
                  <a:pt x="388359" y="61296"/>
                </a:moveTo>
                <a:cubicBezTo>
                  <a:pt x="384888" y="61296"/>
                  <a:pt x="381635" y="62812"/>
                  <a:pt x="379357" y="65520"/>
                </a:cubicBezTo>
                <a:lnTo>
                  <a:pt x="278499" y="188220"/>
                </a:lnTo>
                <a:cubicBezTo>
                  <a:pt x="275571" y="191685"/>
                  <a:pt x="275029" y="196450"/>
                  <a:pt x="276981" y="200457"/>
                </a:cubicBezTo>
                <a:cubicBezTo>
                  <a:pt x="278824" y="204572"/>
                  <a:pt x="282945" y="207172"/>
                  <a:pt x="287392" y="207172"/>
                </a:cubicBezTo>
                <a:lnTo>
                  <a:pt x="322530" y="207172"/>
                </a:lnTo>
                <a:lnTo>
                  <a:pt x="322530" y="296625"/>
                </a:lnTo>
                <a:cubicBezTo>
                  <a:pt x="322530" y="303014"/>
                  <a:pt x="327735" y="308212"/>
                  <a:pt x="334134" y="308212"/>
                </a:cubicBezTo>
                <a:lnTo>
                  <a:pt x="442583" y="308212"/>
                </a:lnTo>
                <a:cubicBezTo>
                  <a:pt x="448982" y="308212"/>
                  <a:pt x="454079" y="303014"/>
                  <a:pt x="454079" y="296625"/>
                </a:cubicBezTo>
                <a:lnTo>
                  <a:pt x="454079" y="207172"/>
                </a:lnTo>
                <a:lnTo>
                  <a:pt x="489217" y="207172"/>
                </a:lnTo>
                <a:lnTo>
                  <a:pt x="489325" y="207172"/>
                </a:lnTo>
                <a:cubicBezTo>
                  <a:pt x="495724" y="207172"/>
                  <a:pt x="500821" y="201973"/>
                  <a:pt x="500821" y="195584"/>
                </a:cubicBezTo>
                <a:cubicBezTo>
                  <a:pt x="500821" y="192552"/>
                  <a:pt x="499628" y="189736"/>
                  <a:pt x="497784" y="187678"/>
                </a:cubicBezTo>
                <a:lnTo>
                  <a:pt x="397251" y="65520"/>
                </a:lnTo>
                <a:cubicBezTo>
                  <a:pt x="395082" y="62812"/>
                  <a:pt x="391829" y="61296"/>
                  <a:pt x="388359" y="61296"/>
                </a:cubicBezTo>
                <a:close/>
                <a:moveTo>
                  <a:pt x="336628" y="0"/>
                </a:moveTo>
                <a:cubicBezTo>
                  <a:pt x="386732" y="0"/>
                  <a:pt x="429353" y="32272"/>
                  <a:pt x="444752" y="77107"/>
                </a:cubicBezTo>
                <a:cubicBezTo>
                  <a:pt x="504074" y="81223"/>
                  <a:pt x="550925" y="130606"/>
                  <a:pt x="550925" y="190927"/>
                </a:cubicBezTo>
                <a:cubicBezTo>
                  <a:pt x="550925" y="199591"/>
                  <a:pt x="549949" y="208038"/>
                  <a:pt x="548105" y="216052"/>
                </a:cubicBezTo>
                <a:cubicBezTo>
                  <a:pt x="583460" y="235545"/>
                  <a:pt x="607427" y="273016"/>
                  <a:pt x="607427" y="316118"/>
                </a:cubicBezTo>
                <a:lnTo>
                  <a:pt x="607427" y="316876"/>
                </a:lnTo>
                <a:cubicBezTo>
                  <a:pt x="607102" y="354888"/>
                  <a:pt x="575760" y="385428"/>
                  <a:pt x="537694" y="385428"/>
                </a:cubicBezTo>
                <a:lnTo>
                  <a:pt x="253555" y="385428"/>
                </a:lnTo>
                <a:lnTo>
                  <a:pt x="304310" y="323699"/>
                </a:lnTo>
                <a:cubicBezTo>
                  <a:pt x="307130" y="320233"/>
                  <a:pt x="307780" y="315468"/>
                  <a:pt x="305828" y="311353"/>
                </a:cubicBezTo>
                <a:cubicBezTo>
                  <a:pt x="303985" y="307346"/>
                  <a:pt x="299864" y="304747"/>
                  <a:pt x="295417" y="304747"/>
                </a:cubicBezTo>
                <a:lnTo>
                  <a:pt x="260279" y="304747"/>
                </a:lnTo>
                <a:lnTo>
                  <a:pt x="260279" y="215294"/>
                </a:lnTo>
                <a:cubicBezTo>
                  <a:pt x="260279" y="208904"/>
                  <a:pt x="255074" y="203706"/>
                  <a:pt x="248675" y="203706"/>
                </a:cubicBezTo>
                <a:lnTo>
                  <a:pt x="140226" y="203706"/>
                </a:lnTo>
                <a:cubicBezTo>
                  <a:pt x="133827" y="203706"/>
                  <a:pt x="128730" y="208904"/>
                  <a:pt x="128730" y="215294"/>
                </a:cubicBezTo>
                <a:lnTo>
                  <a:pt x="128730" y="304747"/>
                </a:lnTo>
                <a:lnTo>
                  <a:pt x="93592" y="304747"/>
                </a:lnTo>
                <a:cubicBezTo>
                  <a:pt x="89037" y="304747"/>
                  <a:pt x="85025" y="307346"/>
                  <a:pt x="83073" y="311353"/>
                </a:cubicBezTo>
                <a:cubicBezTo>
                  <a:pt x="81120" y="315468"/>
                  <a:pt x="81771" y="320233"/>
                  <a:pt x="84591" y="323699"/>
                </a:cubicBezTo>
                <a:lnTo>
                  <a:pt x="135454" y="385428"/>
                </a:lnTo>
                <a:lnTo>
                  <a:pt x="72987" y="385428"/>
                </a:lnTo>
                <a:cubicBezTo>
                  <a:pt x="45657" y="385428"/>
                  <a:pt x="20605" y="369617"/>
                  <a:pt x="9652" y="344600"/>
                </a:cubicBezTo>
                <a:cubicBezTo>
                  <a:pt x="3470" y="330630"/>
                  <a:pt x="0" y="315143"/>
                  <a:pt x="0" y="298791"/>
                </a:cubicBezTo>
                <a:cubicBezTo>
                  <a:pt x="0" y="249624"/>
                  <a:pt x="31234" y="207605"/>
                  <a:pt x="75047" y="191685"/>
                </a:cubicBezTo>
                <a:cubicBezTo>
                  <a:pt x="72444" y="182155"/>
                  <a:pt x="71035" y="172300"/>
                  <a:pt x="71035" y="162012"/>
                </a:cubicBezTo>
                <a:cubicBezTo>
                  <a:pt x="71035" y="101041"/>
                  <a:pt x="117993" y="51224"/>
                  <a:pt x="178942" y="47975"/>
                </a:cubicBezTo>
                <a:cubicBezTo>
                  <a:pt x="199548" y="46784"/>
                  <a:pt x="219068" y="51224"/>
                  <a:pt x="236204" y="59671"/>
                </a:cubicBezTo>
                <a:cubicBezTo>
                  <a:pt x="255616" y="24150"/>
                  <a:pt x="293248" y="0"/>
                  <a:pt x="336628" y="0"/>
                </a:cubicBezTo>
                <a:close/>
              </a:path>
            </a:pathLst>
          </a:custGeom>
          <a:solidFill>
            <a:srgbClr val="437F7F"/>
          </a:solidFill>
          <a:ln>
            <a:noFill/>
          </a:ln>
        </p:spPr>
        <p:txBody>
          <a:bodyPr wrap="square" lIns="91440" tIns="45720" rIns="91440" bIns="4572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cs typeface="+mn-ea"/>
              <a:sym typeface="+mn-lt"/>
            </a:endParaRPr>
          </a:p>
        </p:txBody>
      </p:sp>
      <p:sp>
        <p:nvSpPr>
          <p:cNvPr id="24" name="íśḻíḋê">
            <a:extLst>
              <a:ext uri="{FF2B5EF4-FFF2-40B4-BE49-F238E27FC236}">
                <a16:creationId xmlns:a16="http://schemas.microsoft.com/office/drawing/2014/main" id="{17168D45-09C5-4F93-BAC6-EFE5C73B5E3F}"/>
              </a:ext>
            </a:extLst>
          </p:cNvPr>
          <p:cNvSpPr txBox="1"/>
          <p:nvPr/>
        </p:nvSpPr>
        <p:spPr>
          <a:xfrm>
            <a:off x="6088136" y="3690868"/>
            <a:ext cx="1820738" cy="601981"/>
          </a:xfrm>
          <a:prstGeom prst="rect">
            <a:avLst/>
          </a:prstGeom>
          <a:noFill/>
        </p:spPr>
        <p:txBody>
          <a:bodyPr wrap="square" lIns="91440" tIns="45720" rIns="91440" bIns="45720">
            <a:noAutofit/>
          </a:bodyPr>
          <a:lstStyle/>
          <a:p>
            <a:pPr marL="171450" indent="-171450" algn="ctr">
              <a:lnSpc>
                <a:spcPct val="140000"/>
              </a:lnSpc>
              <a:buFont typeface="Arial" panose="020B0604020202020204" pitchFamily="34" charset="0"/>
              <a:buChar char="•"/>
            </a:pPr>
            <a:r>
              <a:rPr lang="zh-CN" altLang="en-US" sz="1400" dirty="0">
                <a:solidFill>
                  <a:schemeClr val="dk1">
                    <a:lumMod val="100000"/>
                  </a:schemeClr>
                </a:solidFill>
                <a:cs typeface="+mn-ea"/>
                <a:sym typeface="+mn-lt"/>
              </a:rPr>
              <a:t>零件加工</a:t>
            </a:r>
            <a:endParaRPr lang="en-US" altLang="zh-CN" sz="1400" dirty="0">
              <a:solidFill>
                <a:schemeClr val="dk1">
                  <a:lumMod val="100000"/>
                </a:schemeClr>
              </a:solidFill>
              <a:cs typeface="+mn-ea"/>
              <a:sym typeface="+mn-lt"/>
            </a:endParaRPr>
          </a:p>
          <a:p>
            <a:pPr algn="ctr">
              <a:lnSpc>
                <a:spcPct val="140000"/>
              </a:lnSpc>
            </a:pPr>
            <a:r>
              <a:rPr lang="zh-CN" altLang="en-US" sz="1400" dirty="0">
                <a:solidFill>
                  <a:schemeClr val="dk1">
                    <a:lumMod val="100000"/>
                  </a:schemeClr>
                </a:solidFill>
                <a:cs typeface="+mn-ea"/>
                <a:sym typeface="+mn-lt"/>
              </a:rPr>
              <a:t>（已完成一半）</a:t>
            </a:r>
            <a:endParaRPr lang="en-US" altLang="zh-CN" sz="1400" dirty="0">
              <a:solidFill>
                <a:schemeClr val="dk1">
                  <a:lumMod val="100000"/>
                </a:schemeClr>
              </a:solidFill>
              <a:cs typeface="+mn-ea"/>
              <a:sym typeface="+mn-lt"/>
            </a:endParaRPr>
          </a:p>
          <a:p>
            <a:pPr marL="171450" indent="-171450" algn="ctr">
              <a:lnSpc>
                <a:spcPct val="140000"/>
              </a:lnSpc>
              <a:buFont typeface="Arial" panose="020B0604020202020204" pitchFamily="34" charset="0"/>
              <a:buChar char="•"/>
            </a:pPr>
            <a:r>
              <a:rPr lang="zh-CN" altLang="en-US" dirty="0">
                <a:solidFill>
                  <a:schemeClr val="dk1">
                    <a:lumMod val="100000"/>
                  </a:schemeClr>
                </a:solidFill>
                <a:cs typeface="+mn-ea"/>
                <a:sym typeface="+mn-lt"/>
              </a:rPr>
              <a:t>部分装配</a:t>
            </a:r>
            <a:endParaRPr lang="en-US" altLang="zh-CN" dirty="0">
              <a:solidFill>
                <a:schemeClr val="dk1">
                  <a:lumMod val="100000"/>
                </a:schemeClr>
              </a:solidFill>
              <a:cs typeface="+mn-ea"/>
              <a:sym typeface="+mn-lt"/>
            </a:endParaRPr>
          </a:p>
          <a:p>
            <a:pPr marL="171450" indent="-171450" algn="ctr">
              <a:lnSpc>
                <a:spcPct val="140000"/>
              </a:lnSpc>
              <a:buFont typeface="Arial" panose="020B0604020202020204" pitchFamily="34" charset="0"/>
              <a:buChar char="•"/>
            </a:pPr>
            <a:r>
              <a:rPr lang="zh-CN" altLang="en-US" dirty="0">
                <a:solidFill>
                  <a:schemeClr val="dk1">
                    <a:lumMod val="100000"/>
                  </a:schemeClr>
                </a:solidFill>
                <a:cs typeface="+mn-ea"/>
                <a:sym typeface="+mn-lt"/>
              </a:rPr>
              <a:t>视频拍摄</a:t>
            </a:r>
            <a:endParaRPr lang="en-US" altLang="zh-CN" dirty="0">
              <a:solidFill>
                <a:schemeClr val="dk1">
                  <a:lumMod val="100000"/>
                </a:schemeClr>
              </a:solidFill>
              <a:cs typeface="+mn-ea"/>
              <a:sym typeface="+mn-lt"/>
            </a:endParaRPr>
          </a:p>
        </p:txBody>
      </p:sp>
      <p:sp>
        <p:nvSpPr>
          <p:cNvPr id="25" name="íśļíḓè">
            <a:extLst>
              <a:ext uri="{FF2B5EF4-FFF2-40B4-BE49-F238E27FC236}">
                <a16:creationId xmlns:a16="http://schemas.microsoft.com/office/drawing/2014/main" id="{CE8A5FC0-B560-48AD-95FF-9CC5A53F1AF7}"/>
              </a:ext>
            </a:extLst>
          </p:cNvPr>
          <p:cNvSpPr txBox="1"/>
          <p:nvPr/>
        </p:nvSpPr>
        <p:spPr>
          <a:xfrm>
            <a:off x="6088136" y="3350602"/>
            <a:ext cx="1820738" cy="340265"/>
          </a:xfrm>
          <a:prstGeom prst="rect">
            <a:avLst/>
          </a:prstGeom>
          <a:noFill/>
        </p:spPr>
        <p:txBody>
          <a:bodyPr wrap="square" lIns="91440" tIns="45720" rIns="91440" bIns="45720" anchor="ctr">
            <a:normAutofit lnSpcReduction="10000"/>
          </a:bodyPr>
          <a:lstStyle/>
          <a:p>
            <a:pPr algn="ctr">
              <a:spcBef>
                <a:spcPct val="0"/>
              </a:spcBef>
            </a:pPr>
            <a:r>
              <a:rPr lang="zh-CN" altLang="en-US" dirty="0">
                <a:highlight>
                  <a:srgbClr val="C0C0C0"/>
                </a:highlight>
                <a:cs typeface="+mn-ea"/>
                <a:sym typeface="+mn-lt"/>
              </a:rPr>
              <a:t>第四周</a:t>
            </a:r>
            <a:endParaRPr lang="en-US" altLang="zh-CN" dirty="0">
              <a:highlight>
                <a:srgbClr val="C0C0C0"/>
              </a:highlight>
              <a:cs typeface="+mn-ea"/>
              <a:sym typeface="+mn-lt"/>
            </a:endParaRPr>
          </a:p>
        </p:txBody>
      </p:sp>
      <p:sp>
        <p:nvSpPr>
          <p:cNvPr id="26" name="isḻiḓé">
            <a:extLst>
              <a:ext uri="{FF2B5EF4-FFF2-40B4-BE49-F238E27FC236}">
                <a16:creationId xmlns:a16="http://schemas.microsoft.com/office/drawing/2014/main" id="{19EAEE41-4B3C-4026-96B7-696AB5297FEC}"/>
              </a:ext>
            </a:extLst>
          </p:cNvPr>
          <p:cNvSpPr/>
          <p:nvPr/>
        </p:nvSpPr>
        <p:spPr bwMode="auto">
          <a:xfrm>
            <a:off x="6744217" y="2855856"/>
            <a:ext cx="508577" cy="352364"/>
          </a:xfrm>
          <a:custGeom>
            <a:avLst/>
            <a:gdLst>
              <a:gd name="connsiteX0" fmla="*/ 151822 w 607427"/>
              <a:gd name="connsiteY0" fmla="*/ 226797 h 420852"/>
              <a:gd name="connsiteX1" fmla="*/ 237172 w 607427"/>
              <a:gd name="connsiteY1" fmla="*/ 226797 h 420852"/>
              <a:gd name="connsiteX2" fmla="*/ 237172 w 607427"/>
              <a:gd name="connsiteY2" fmla="*/ 316353 h 420852"/>
              <a:gd name="connsiteX3" fmla="*/ 248668 w 607427"/>
              <a:gd name="connsiteY3" fmla="*/ 327940 h 420852"/>
              <a:gd name="connsiteX4" fmla="*/ 270900 w 607427"/>
              <a:gd name="connsiteY4" fmla="*/ 327940 h 420852"/>
              <a:gd name="connsiteX5" fmla="*/ 223616 w 607427"/>
              <a:gd name="connsiteY5" fmla="*/ 385441 h 420852"/>
              <a:gd name="connsiteX6" fmla="*/ 194443 w 607427"/>
              <a:gd name="connsiteY6" fmla="*/ 420852 h 420852"/>
              <a:gd name="connsiteX7" fmla="*/ 165378 w 607427"/>
              <a:gd name="connsiteY7" fmla="*/ 385441 h 420852"/>
              <a:gd name="connsiteX8" fmla="*/ 117985 w 607427"/>
              <a:gd name="connsiteY8" fmla="*/ 327940 h 420852"/>
              <a:gd name="connsiteX9" fmla="*/ 140217 w 607427"/>
              <a:gd name="connsiteY9" fmla="*/ 327940 h 420852"/>
              <a:gd name="connsiteX10" fmla="*/ 151822 w 607427"/>
              <a:gd name="connsiteY10" fmla="*/ 316353 h 420852"/>
              <a:gd name="connsiteX11" fmla="*/ 388357 w 607427"/>
              <a:gd name="connsiteY11" fmla="*/ 91100 h 420852"/>
              <a:gd name="connsiteX12" fmla="*/ 464814 w 607427"/>
              <a:gd name="connsiteY12" fmla="*/ 184012 h 420852"/>
              <a:gd name="connsiteX13" fmla="*/ 442582 w 607427"/>
              <a:gd name="connsiteY13" fmla="*/ 184012 h 420852"/>
              <a:gd name="connsiteX14" fmla="*/ 430977 w 607427"/>
              <a:gd name="connsiteY14" fmla="*/ 195599 h 420852"/>
              <a:gd name="connsiteX15" fmla="*/ 430977 w 607427"/>
              <a:gd name="connsiteY15" fmla="*/ 285155 h 420852"/>
              <a:gd name="connsiteX16" fmla="*/ 345627 w 607427"/>
              <a:gd name="connsiteY16" fmla="*/ 285155 h 420852"/>
              <a:gd name="connsiteX17" fmla="*/ 345627 w 607427"/>
              <a:gd name="connsiteY17" fmla="*/ 195599 h 420852"/>
              <a:gd name="connsiteX18" fmla="*/ 334131 w 607427"/>
              <a:gd name="connsiteY18" fmla="*/ 184012 h 420852"/>
              <a:gd name="connsiteX19" fmla="*/ 311899 w 607427"/>
              <a:gd name="connsiteY19" fmla="*/ 184012 h 420852"/>
              <a:gd name="connsiteX20" fmla="*/ 388359 w 607427"/>
              <a:gd name="connsiteY20" fmla="*/ 61296 h 420852"/>
              <a:gd name="connsiteX21" fmla="*/ 379357 w 607427"/>
              <a:gd name="connsiteY21" fmla="*/ 65520 h 420852"/>
              <a:gd name="connsiteX22" fmla="*/ 278499 w 607427"/>
              <a:gd name="connsiteY22" fmla="*/ 188220 h 420852"/>
              <a:gd name="connsiteX23" fmla="*/ 276981 w 607427"/>
              <a:gd name="connsiteY23" fmla="*/ 200457 h 420852"/>
              <a:gd name="connsiteX24" fmla="*/ 287392 w 607427"/>
              <a:gd name="connsiteY24" fmla="*/ 207172 h 420852"/>
              <a:gd name="connsiteX25" fmla="*/ 322530 w 607427"/>
              <a:gd name="connsiteY25" fmla="*/ 207172 h 420852"/>
              <a:gd name="connsiteX26" fmla="*/ 322530 w 607427"/>
              <a:gd name="connsiteY26" fmla="*/ 296625 h 420852"/>
              <a:gd name="connsiteX27" fmla="*/ 334134 w 607427"/>
              <a:gd name="connsiteY27" fmla="*/ 308212 h 420852"/>
              <a:gd name="connsiteX28" fmla="*/ 442583 w 607427"/>
              <a:gd name="connsiteY28" fmla="*/ 308212 h 420852"/>
              <a:gd name="connsiteX29" fmla="*/ 454079 w 607427"/>
              <a:gd name="connsiteY29" fmla="*/ 296625 h 420852"/>
              <a:gd name="connsiteX30" fmla="*/ 454079 w 607427"/>
              <a:gd name="connsiteY30" fmla="*/ 207172 h 420852"/>
              <a:gd name="connsiteX31" fmla="*/ 489217 w 607427"/>
              <a:gd name="connsiteY31" fmla="*/ 207172 h 420852"/>
              <a:gd name="connsiteX32" fmla="*/ 489325 w 607427"/>
              <a:gd name="connsiteY32" fmla="*/ 207172 h 420852"/>
              <a:gd name="connsiteX33" fmla="*/ 500821 w 607427"/>
              <a:gd name="connsiteY33" fmla="*/ 195584 h 420852"/>
              <a:gd name="connsiteX34" fmla="*/ 497784 w 607427"/>
              <a:gd name="connsiteY34" fmla="*/ 187678 h 420852"/>
              <a:gd name="connsiteX35" fmla="*/ 397251 w 607427"/>
              <a:gd name="connsiteY35" fmla="*/ 65520 h 420852"/>
              <a:gd name="connsiteX36" fmla="*/ 388359 w 607427"/>
              <a:gd name="connsiteY36" fmla="*/ 61296 h 420852"/>
              <a:gd name="connsiteX37" fmla="*/ 336628 w 607427"/>
              <a:gd name="connsiteY37" fmla="*/ 0 h 420852"/>
              <a:gd name="connsiteX38" fmla="*/ 444752 w 607427"/>
              <a:gd name="connsiteY38" fmla="*/ 77107 h 420852"/>
              <a:gd name="connsiteX39" fmla="*/ 550925 w 607427"/>
              <a:gd name="connsiteY39" fmla="*/ 190927 h 420852"/>
              <a:gd name="connsiteX40" fmla="*/ 548105 w 607427"/>
              <a:gd name="connsiteY40" fmla="*/ 216052 h 420852"/>
              <a:gd name="connsiteX41" fmla="*/ 607427 w 607427"/>
              <a:gd name="connsiteY41" fmla="*/ 316118 h 420852"/>
              <a:gd name="connsiteX42" fmla="*/ 607427 w 607427"/>
              <a:gd name="connsiteY42" fmla="*/ 316876 h 420852"/>
              <a:gd name="connsiteX43" fmla="*/ 537694 w 607427"/>
              <a:gd name="connsiteY43" fmla="*/ 385428 h 420852"/>
              <a:gd name="connsiteX44" fmla="*/ 253555 w 607427"/>
              <a:gd name="connsiteY44" fmla="*/ 385428 h 420852"/>
              <a:gd name="connsiteX45" fmla="*/ 304310 w 607427"/>
              <a:gd name="connsiteY45" fmla="*/ 323699 h 420852"/>
              <a:gd name="connsiteX46" fmla="*/ 305828 w 607427"/>
              <a:gd name="connsiteY46" fmla="*/ 311353 h 420852"/>
              <a:gd name="connsiteX47" fmla="*/ 295417 w 607427"/>
              <a:gd name="connsiteY47" fmla="*/ 304747 h 420852"/>
              <a:gd name="connsiteX48" fmla="*/ 260279 w 607427"/>
              <a:gd name="connsiteY48" fmla="*/ 304747 h 420852"/>
              <a:gd name="connsiteX49" fmla="*/ 260279 w 607427"/>
              <a:gd name="connsiteY49" fmla="*/ 215294 h 420852"/>
              <a:gd name="connsiteX50" fmla="*/ 248675 w 607427"/>
              <a:gd name="connsiteY50" fmla="*/ 203706 h 420852"/>
              <a:gd name="connsiteX51" fmla="*/ 140226 w 607427"/>
              <a:gd name="connsiteY51" fmla="*/ 203706 h 420852"/>
              <a:gd name="connsiteX52" fmla="*/ 128730 w 607427"/>
              <a:gd name="connsiteY52" fmla="*/ 215294 h 420852"/>
              <a:gd name="connsiteX53" fmla="*/ 128730 w 607427"/>
              <a:gd name="connsiteY53" fmla="*/ 304747 h 420852"/>
              <a:gd name="connsiteX54" fmla="*/ 93592 w 607427"/>
              <a:gd name="connsiteY54" fmla="*/ 304747 h 420852"/>
              <a:gd name="connsiteX55" fmla="*/ 83073 w 607427"/>
              <a:gd name="connsiteY55" fmla="*/ 311353 h 420852"/>
              <a:gd name="connsiteX56" fmla="*/ 84591 w 607427"/>
              <a:gd name="connsiteY56" fmla="*/ 323699 h 420852"/>
              <a:gd name="connsiteX57" fmla="*/ 135454 w 607427"/>
              <a:gd name="connsiteY57" fmla="*/ 385428 h 420852"/>
              <a:gd name="connsiteX58" fmla="*/ 72987 w 607427"/>
              <a:gd name="connsiteY58" fmla="*/ 385428 h 420852"/>
              <a:gd name="connsiteX59" fmla="*/ 9652 w 607427"/>
              <a:gd name="connsiteY59" fmla="*/ 344600 h 420852"/>
              <a:gd name="connsiteX60" fmla="*/ 0 w 607427"/>
              <a:gd name="connsiteY60" fmla="*/ 298791 h 420852"/>
              <a:gd name="connsiteX61" fmla="*/ 75047 w 607427"/>
              <a:gd name="connsiteY61" fmla="*/ 191685 h 420852"/>
              <a:gd name="connsiteX62" fmla="*/ 71035 w 607427"/>
              <a:gd name="connsiteY62" fmla="*/ 162012 h 420852"/>
              <a:gd name="connsiteX63" fmla="*/ 178942 w 607427"/>
              <a:gd name="connsiteY63" fmla="*/ 47975 h 420852"/>
              <a:gd name="connsiteX64" fmla="*/ 236204 w 607427"/>
              <a:gd name="connsiteY64" fmla="*/ 59671 h 420852"/>
              <a:gd name="connsiteX65" fmla="*/ 336628 w 607427"/>
              <a:gd name="connsiteY65" fmla="*/ 0 h 42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7427" h="420852">
                <a:moveTo>
                  <a:pt x="151822" y="226797"/>
                </a:moveTo>
                <a:lnTo>
                  <a:pt x="237172" y="226797"/>
                </a:lnTo>
                <a:lnTo>
                  <a:pt x="237172" y="316353"/>
                </a:lnTo>
                <a:cubicBezTo>
                  <a:pt x="237172" y="322742"/>
                  <a:pt x="242269" y="327940"/>
                  <a:pt x="248668" y="327940"/>
                </a:cubicBezTo>
                <a:lnTo>
                  <a:pt x="270900" y="327940"/>
                </a:lnTo>
                <a:lnTo>
                  <a:pt x="223616" y="385441"/>
                </a:lnTo>
                <a:lnTo>
                  <a:pt x="194443" y="420852"/>
                </a:lnTo>
                <a:lnTo>
                  <a:pt x="165378" y="385441"/>
                </a:lnTo>
                <a:lnTo>
                  <a:pt x="117985" y="327940"/>
                </a:lnTo>
                <a:lnTo>
                  <a:pt x="140217" y="327940"/>
                </a:lnTo>
                <a:cubicBezTo>
                  <a:pt x="146616" y="327940"/>
                  <a:pt x="151822" y="322742"/>
                  <a:pt x="151822" y="316353"/>
                </a:cubicBezTo>
                <a:close/>
                <a:moveTo>
                  <a:pt x="388357" y="91100"/>
                </a:moveTo>
                <a:lnTo>
                  <a:pt x="464814" y="184012"/>
                </a:lnTo>
                <a:lnTo>
                  <a:pt x="442582" y="184012"/>
                </a:lnTo>
                <a:cubicBezTo>
                  <a:pt x="436183" y="184012"/>
                  <a:pt x="430977" y="189210"/>
                  <a:pt x="430977" y="195599"/>
                </a:cubicBezTo>
                <a:lnTo>
                  <a:pt x="430977" y="285155"/>
                </a:lnTo>
                <a:lnTo>
                  <a:pt x="345627" y="285155"/>
                </a:lnTo>
                <a:lnTo>
                  <a:pt x="345627" y="195599"/>
                </a:lnTo>
                <a:cubicBezTo>
                  <a:pt x="345627" y="189210"/>
                  <a:pt x="340530" y="184012"/>
                  <a:pt x="334131" y="184012"/>
                </a:cubicBezTo>
                <a:lnTo>
                  <a:pt x="311899" y="184012"/>
                </a:lnTo>
                <a:close/>
                <a:moveTo>
                  <a:pt x="388359" y="61296"/>
                </a:moveTo>
                <a:cubicBezTo>
                  <a:pt x="384888" y="61296"/>
                  <a:pt x="381635" y="62812"/>
                  <a:pt x="379357" y="65520"/>
                </a:cubicBezTo>
                <a:lnTo>
                  <a:pt x="278499" y="188220"/>
                </a:lnTo>
                <a:cubicBezTo>
                  <a:pt x="275571" y="191685"/>
                  <a:pt x="275029" y="196450"/>
                  <a:pt x="276981" y="200457"/>
                </a:cubicBezTo>
                <a:cubicBezTo>
                  <a:pt x="278824" y="204572"/>
                  <a:pt x="282945" y="207172"/>
                  <a:pt x="287392" y="207172"/>
                </a:cubicBezTo>
                <a:lnTo>
                  <a:pt x="322530" y="207172"/>
                </a:lnTo>
                <a:lnTo>
                  <a:pt x="322530" y="296625"/>
                </a:lnTo>
                <a:cubicBezTo>
                  <a:pt x="322530" y="303014"/>
                  <a:pt x="327735" y="308212"/>
                  <a:pt x="334134" y="308212"/>
                </a:cubicBezTo>
                <a:lnTo>
                  <a:pt x="442583" y="308212"/>
                </a:lnTo>
                <a:cubicBezTo>
                  <a:pt x="448982" y="308212"/>
                  <a:pt x="454079" y="303014"/>
                  <a:pt x="454079" y="296625"/>
                </a:cubicBezTo>
                <a:lnTo>
                  <a:pt x="454079" y="207172"/>
                </a:lnTo>
                <a:lnTo>
                  <a:pt x="489217" y="207172"/>
                </a:lnTo>
                <a:lnTo>
                  <a:pt x="489325" y="207172"/>
                </a:lnTo>
                <a:cubicBezTo>
                  <a:pt x="495724" y="207172"/>
                  <a:pt x="500821" y="201973"/>
                  <a:pt x="500821" y="195584"/>
                </a:cubicBezTo>
                <a:cubicBezTo>
                  <a:pt x="500821" y="192552"/>
                  <a:pt x="499628" y="189736"/>
                  <a:pt x="497784" y="187678"/>
                </a:cubicBezTo>
                <a:lnTo>
                  <a:pt x="397251" y="65520"/>
                </a:lnTo>
                <a:cubicBezTo>
                  <a:pt x="395082" y="62812"/>
                  <a:pt x="391829" y="61296"/>
                  <a:pt x="388359" y="61296"/>
                </a:cubicBezTo>
                <a:close/>
                <a:moveTo>
                  <a:pt x="336628" y="0"/>
                </a:moveTo>
                <a:cubicBezTo>
                  <a:pt x="386732" y="0"/>
                  <a:pt x="429353" y="32272"/>
                  <a:pt x="444752" y="77107"/>
                </a:cubicBezTo>
                <a:cubicBezTo>
                  <a:pt x="504074" y="81223"/>
                  <a:pt x="550925" y="130606"/>
                  <a:pt x="550925" y="190927"/>
                </a:cubicBezTo>
                <a:cubicBezTo>
                  <a:pt x="550925" y="199591"/>
                  <a:pt x="549949" y="208038"/>
                  <a:pt x="548105" y="216052"/>
                </a:cubicBezTo>
                <a:cubicBezTo>
                  <a:pt x="583460" y="235545"/>
                  <a:pt x="607427" y="273016"/>
                  <a:pt x="607427" y="316118"/>
                </a:cubicBezTo>
                <a:lnTo>
                  <a:pt x="607427" y="316876"/>
                </a:lnTo>
                <a:cubicBezTo>
                  <a:pt x="607102" y="354888"/>
                  <a:pt x="575760" y="385428"/>
                  <a:pt x="537694" y="385428"/>
                </a:cubicBezTo>
                <a:lnTo>
                  <a:pt x="253555" y="385428"/>
                </a:lnTo>
                <a:lnTo>
                  <a:pt x="304310" y="323699"/>
                </a:lnTo>
                <a:cubicBezTo>
                  <a:pt x="307130" y="320233"/>
                  <a:pt x="307780" y="315468"/>
                  <a:pt x="305828" y="311353"/>
                </a:cubicBezTo>
                <a:cubicBezTo>
                  <a:pt x="303985" y="307346"/>
                  <a:pt x="299864" y="304747"/>
                  <a:pt x="295417" y="304747"/>
                </a:cubicBezTo>
                <a:lnTo>
                  <a:pt x="260279" y="304747"/>
                </a:lnTo>
                <a:lnTo>
                  <a:pt x="260279" y="215294"/>
                </a:lnTo>
                <a:cubicBezTo>
                  <a:pt x="260279" y="208904"/>
                  <a:pt x="255074" y="203706"/>
                  <a:pt x="248675" y="203706"/>
                </a:cubicBezTo>
                <a:lnTo>
                  <a:pt x="140226" y="203706"/>
                </a:lnTo>
                <a:cubicBezTo>
                  <a:pt x="133827" y="203706"/>
                  <a:pt x="128730" y="208904"/>
                  <a:pt x="128730" y="215294"/>
                </a:cubicBezTo>
                <a:lnTo>
                  <a:pt x="128730" y="304747"/>
                </a:lnTo>
                <a:lnTo>
                  <a:pt x="93592" y="304747"/>
                </a:lnTo>
                <a:cubicBezTo>
                  <a:pt x="89037" y="304747"/>
                  <a:pt x="85025" y="307346"/>
                  <a:pt x="83073" y="311353"/>
                </a:cubicBezTo>
                <a:cubicBezTo>
                  <a:pt x="81120" y="315468"/>
                  <a:pt x="81771" y="320233"/>
                  <a:pt x="84591" y="323699"/>
                </a:cubicBezTo>
                <a:lnTo>
                  <a:pt x="135454" y="385428"/>
                </a:lnTo>
                <a:lnTo>
                  <a:pt x="72987" y="385428"/>
                </a:lnTo>
                <a:cubicBezTo>
                  <a:pt x="45657" y="385428"/>
                  <a:pt x="20605" y="369617"/>
                  <a:pt x="9652" y="344600"/>
                </a:cubicBezTo>
                <a:cubicBezTo>
                  <a:pt x="3470" y="330630"/>
                  <a:pt x="0" y="315143"/>
                  <a:pt x="0" y="298791"/>
                </a:cubicBezTo>
                <a:cubicBezTo>
                  <a:pt x="0" y="249624"/>
                  <a:pt x="31234" y="207605"/>
                  <a:pt x="75047" y="191685"/>
                </a:cubicBezTo>
                <a:cubicBezTo>
                  <a:pt x="72444" y="182155"/>
                  <a:pt x="71035" y="172300"/>
                  <a:pt x="71035" y="162012"/>
                </a:cubicBezTo>
                <a:cubicBezTo>
                  <a:pt x="71035" y="101041"/>
                  <a:pt x="117993" y="51224"/>
                  <a:pt x="178942" y="47975"/>
                </a:cubicBezTo>
                <a:cubicBezTo>
                  <a:pt x="199548" y="46784"/>
                  <a:pt x="219068" y="51224"/>
                  <a:pt x="236204" y="59671"/>
                </a:cubicBezTo>
                <a:cubicBezTo>
                  <a:pt x="255616" y="24150"/>
                  <a:pt x="293248" y="0"/>
                  <a:pt x="336628" y="0"/>
                </a:cubicBezTo>
                <a:close/>
              </a:path>
            </a:pathLst>
          </a:custGeom>
          <a:solidFill>
            <a:srgbClr val="437F7F"/>
          </a:solidFill>
          <a:ln>
            <a:noFill/>
          </a:ln>
        </p:spPr>
        <p:txBody>
          <a:bodyPr wrap="square" lIns="91440" tIns="45720" rIns="91440" bIns="4572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cs typeface="+mn-ea"/>
              <a:sym typeface="+mn-lt"/>
            </a:endParaRPr>
          </a:p>
        </p:txBody>
      </p:sp>
      <p:sp>
        <p:nvSpPr>
          <p:cNvPr id="21" name="iSḻíḑè">
            <a:extLst>
              <a:ext uri="{FF2B5EF4-FFF2-40B4-BE49-F238E27FC236}">
                <a16:creationId xmlns:a16="http://schemas.microsoft.com/office/drawing/2014/main" id="{9E659671-FA05-429F-BAEE-A665E4B6B276}"/>
              </a:ext>
            </a:extLst>
          </p:cNvPr>
          <p:cNvSpPr txBox="1"/>
          <p:nvPr/>
        </p:nvSpPr>
        <p:spPr>
          <a:xfrm>
            <a:off x="7893148" y="3690868"/>
            <a:ext cx="1820738" cy="601981"/>
          </a:xfrm>
          <a:prstGeom prst="rect">
            <a:avLst/>
          </a:prstGeom>
          <a:noFill/>
        </p:spPr>
        <p:txBody>
          <a:bodyPr wrap="square" lIns="91440" tIns="45720" rIns="91440" bIns="45720">
            <a:noAutofit/>
          </a:bodyPr>
          <a:lstStyle/>
          <a:p>
            <a:pPr marL="171450" indent="-171450" algn="ctr">
              <a:lnSpc>
                <a:spcPct val="140000"/>
              </a:lnSpc>
              <a:buFont typeface="Arial" panose="020B0604020202020204" pitchFamily="34" charset="0"/>
              <a:buChar char="•"/>
            </a:pPr>
            <a:r>
              <a:rPr lang="zh-CN" altLang="en-US" dirty="0">
                <a:solidFill>
                  <a:schemeClr val="dk1">
                    <a:lumMod val="100000"/>
                  </a:schemeClr>
                </a:solidFill>
                <a:cs typeface="+mn-ea"/>
                <a:sym typeface="+mn-lt"/>
              </a:rPr>
              <a:t>最终装配</a:t>
            </a:r>
            <a:endParaRPr lang="en-US" altLang="zh-CN" dirty="0">
              <a:solidFill>
                <a:schemeClr val="dk1">
                  <a:lumMod val="100000"/>
                </a:schemeClr>
              </a:solidFill>
              <a:cs typeface="+mn-ea"/>
              <a:sym typeface="+mn-lt"/>
            </a:endParaRPr>
          </a:p>
          <a:p>
            <a:pPr marL="171450" indent="-171450" algn="ctr">
              <a:lnSpc>
                <a:spcPct val="140000"/>
              </a:lnSpc>
              <a:buFont typeface="Arial" panose="020B0604020202020204" pitchFamily="34" charset="0"/>
              <a:buChar char="•"/>
            </a:pPr>
            <a:r>
              <a:rPr lang="zh-CN" altLang="en-US" dirty="0">
                <a:solidFill>
                  <a:schemeClr val="dk1">
                    <a:lumMod val="100000"/>
                  </a:schemeClr>
                </a:solidFill>
                <a:cs typeface="+mn-ea"/>
                <a:sym typeface="+mn-lt"/>
              </a:rPr>
              <a:t>细节优化</a:t>
            </a:r>
            <a:endParaRPr lang="en-US" altLang="zh-CN" dirty="0">
              <a:solidFill>
                <a:schemeClr val="dk1">
                  <a:lumMod val="100000"/>
                </a:schemeClr>
              </a:solidFill>
              <a:cs typeface="+mn-ea"/>
              <a:sym typeface="+mn-lt"/>
            </a:endParaRPr>
          </a:p>
        </p:txBody>
      </p:sp>
      <p:sp>
        <p:nvSpPr>
          <p:cNvPr id="22" name="iŝḷíḓè">
            <a:extLst>
              <a:ext uri="{FF2B5EF4-FFF2-40B4-BE49-F238E27FC236}">
                <a16:creationId xmlns:a16="http://schemas.microsoft.com/office/drawing/2014/main" id="{F8AACF6F-08DC-4980-B95B-D83A0CD7EA98}"/>
              </a:ext>
            </a:extLst>
          </p:cNvPr>
          <p:cNvSpPr txBox="1"/>
          <p:nvPr/>
        </p:nvSpPr>
        <p:spPr>
          <a:xfrm>
            <a:off x="7893148" y="3350602"/>
            <a:ext cx="1820738" cy="340265"/>
          </a:xfrm>
          <a:prstGeom prst="rect">
            <a:avLst/>
          </a:prstGeom>
          <a:noFill/>
        </p:spPr>
        <p:txBody>
          <a:bodyPr wrap="square" lIns="91440" tIns="45720" rIns="91440" bIns="45720" anchor="ctr">
            <a:normAutofit lnSpcReduction="10000"/>
          </a:bodyPr>
          <a:lstStyle/>
          <a:p>
            <a:pPr algn="ctr">
              <a:spcBef>
                <a:spcPct val="0"/>
              </a:spcBef>
            </a:pPr>
            <a:r>
              <a:rPr lang="zh-CN" altLang="en-US" dirty="0">
                <a:cs typeface="+mn-ea"/>
                <a:sym typeface="+mn-lt"/>
              </a:rPr>
              <a:t>第五周</a:t>
            </a:r>
            <a:endParaRPr lang="en-US" altLang="zh-CN" dirty="0">
              <a:cs typeface="+mn-ea"/>
              <a:sym typeface="+mn-lt"/>
            </a:endParaRPr>
          </a:p>
        </p:txBody>
      </p:sp>
      <p:sp>
        <p:nvSpPr>
          <p:cNvPr id="23" name="išlíḓê">
            <a:extLst>
              <a:ext uri="{FF2B5EF4-FFF2-40B4-BE49-F238E27FC236}">
                <a16:creationId xmlns:a16="http://schemas.microsoft.com/office/drawing/2014/main" id="{9ECE63C4-07B1-467C-BC8E-42B969B2F9AE}"/>
              </a:ext>
            </a:extLst>
          </p:cNvPr>
          <p:cNvSpPr/>
          <p:nvPr/>
        </p:nvSpPr>
        <p:spPr bwMode="auto">
          <a:xfrm>
            <a:off x="8549229" y="2855856"/>
            <a:ext cx="508577" cy="352364"/>
          </a:xfrm>
          <a:custGeom>
            <a:avLst/>
            <a:gdLst>
              <a:gd name="connsiteX0" fmla="*/ 151822 w 607427"/>
              <a:gd name="connsiteY0" fmla="*/ 226797 h 420852"/>
              <a:gd name="connsiteX1" fmla="*/ 237172 w 607427"/>
              <a:gd name="connsiteY1" fmla="*/ 226797 h 420852"/>
              <a:gd name="connsiteX2" fmla="*/ 237172 w 607427"/>
              <a:gd name="connsiteY2" fmla="*/ 316353 h 420852"/>
              <a:gd name="connsiteX3" fmla="*/ 248668 w 607427"/>
              <a:gd name="connsiteY3" fmla="*/ 327940 h 420852"/>
              <a:gd name="connsiteX4" fmla="*/ 270900 w 607427"/>
              <a:gd name="connsiteY4" fmla="*/ 327940 h 420852"/>
              <a:gd name="connsiteX5" fmla="*/ 223616 w 607427"/>
              <a:gd name="connsiteY5" fmla="*/ 385441 h 420852"/>
              <a:gd name="connsiteX6" fmla="*/ 194443 w 607427"/>
              <a:gd name="connsiteY6" fmla="*/ 420852 h 420852"/>
              <a:gd name="connsiteX7" fmla="*/ 165378 w 607427"/>
              <a:gd name="connsiteY7" fmla="*/ 385441 h 420852"/>
              <a:gd name="connsiteX8" fmla="*/ 117985 w 607427"/>
              <a:gd name="connsiteY8" fmla="*/ 327940 h 420852"/>
              <a:gd name="connsiteX9" fmla="*/ 140217 w 607427"/>
              <a:gd name="connsiteY9" fmla="*/ 327940 h 420852"/>
              <a:gd name="connsiteX10" fmla="*/ 151822 w 607427"/>
              <a:gd name="connsiteY10" fmla="*/ 316353 h 420852"/>
              <a:gd name="connsiteX11" fmla="*/ 388357 w 607427"/>
              <a:gd name="connsiteY11" fmla="*/ 91100 h 420852"/>
              <a:gd name="connsiteX12" fmla="*/ 464814 w 607427"/>
              <a:gd name="connsiteY12" fmla="*/ 184012 h 420852"/>
              <a:gd name="connsiteX13" fmla="*/ 442582 w 607427"/>
              <a:gd name="connsiteY13" fmla="*/ 184012 h 420852"/>
              <a:gd name="connsiteX14" fmla="*/ 430977 w 607427"/>
              <a:gd name="connsiteY14" fmla="*/ 195599 h 420852"/>
              <a:gd name="connsiteX15" fmla="*/ 430977 w 607427"/>
              <a:gd name="connsiteY15" fmla="*/ 285155 h 420852"/>
              <a:gd name="connsiteX16" fmla="*/ 345627 w 607427"/>
              <a:gd name="connsiteY16" fmla="*/ 285155 h 420852"/>
              <a:gd name="connsiteX17" fmla="*/ 345627 w 607427"/>
              <a:gd name="connsiteY17" fmla="*/ 195599 h 420852"/>
              <a:gd name="connsiteX18" fmla="*/ 334131 w 607427"/>
              <a:gd name="connsiteY18" fmla="*/ 184012 h 420852"/>
              <a:gd name="connsiteX19" fmla="*/ 311899 w 607427"/>
              <a:gd name="connsiteY19" fmla="*/ 184012 h 420852"/>
              <a:gd name="connsiteX20" fmla="*/ 388359 w 607427"/>
              <a:gd name="connsiteY20" fmla="*/ 61296 h 420852"/>
              <a:gd name="connsiteX21" fmla="*/ 379357 w 607427"/>
              <a:gd name="connsiteY21" fmla="*/ 65520 h 420852"/>
              <a:gd name="connsiteX22" fmla="*/ 278499 w 607427"/>
              <a:gd name="connsiteY22" fmla="*/ 188220 h 420852"/>
              <a:gd name="connsiteX23" fmla="*/ 276981 w 607427"/>
              <a:gd name="connsiteY23" fmla="*/ 200457 h 420852"/>
              <a:gd name="connsiteX24" fmla="*/ 287392 w 607427"/>
              <a:gd name="connsiteY24" fmla="*/ 207172 h 420852"/>
              <a:gd name="connsiteX25" fmla="*/ 322530 w 607427"/>
              <a:gd name="connsiteY25" fmla="*/ 207172 h 420852"/>
              <a:gd name="connsiteX26" fmla="*/ 322530 w 607427"/>
              <a:gd name="connsiteY26" fmla="*/ 296625 h 420852"/>
              <a:gd name="connsiteX27" fmla="*/ 334134 w 607427"/>
              <a:gd name="connsiteY27" fmla="*/ 308212 h 420852"/>
              <a:gd name="connsiteX28" fmla="*/ 442583 w 607427"/>
              <a:gd name="connsiteY28" fmla="*/ 308212 h 420852"/>
              <a:gd name="connsiteX29" fmla="*/ 454079 w 607427"/>
              <a:gd name="connsiteY29" fmla="*/ 296625 h 420852"/>
              <a:gd name="connsiteX30" fmla="*/ 454079 w 607427"/>
              <a:gd name="connsiteY30" fmla="*/ 207172 h 420852"/>
              <a:gd name="connsiteX31" fmla="*/ 489217 w 607427"/>
              <a:gd name="connsiteY31" fmla="*/ 207172 h 420852"/>
              <a:gd name="connsiteX32" fmla="*/ 489325 w 607427"/>
              <a:gd name="connsiteY32" fmla="*/ 207172 h 420852"/>
              <a:gd name="connsiteX33" fmla="*/ 500821 w 607427"/>
              <a:gd name="connsiteY33" fmla="*/ 195584 h 420852"/>
              <a:gd name="connsiteX34" fmla="*/ 497784 w 607427"/>
              <a:gd name="connsiteY34" fmla="*/ 187678 h 420852"/>
              <a:gd name="connsiteX35" fmla="*/ 397251 w 607427"/>
              <a:gd name="connsiteY35" fmla="*/ 65520 h 420852"/>
              <a:gd name="connsiteX36" fmla="*/ 388359 w 607427"/>
              <a:gd name="connsiteY36" fmla="*/ 61296 h 420852"/>
              <a:gd name="connsiteX37" fmla="*/ 336628 w 607427"/>
              <a:gd name="connsiteY37" fmla="*/ 0 h 420852"/>
              <a:gd name="connsiteX38" fmla="*/ 444752 w 607427"/>
              <a:gd name="connsiteY38" fmla="*/ 77107 h 420852"/>
              <a:gd name="connsiteX39" fmla="*/ 550925 w 607427"/>
              <a:gd name="connsiteY39" fmla="*/ 190927 h 420852"/>
              <a:gd name="connsiteX40" fmla="*/ 548105 w 607427"/>
              <a:gd name="connsiteY40" fmla="*/ 216052 h 420852"/>
              <a:gd name="connsiteX41" fmla="*/ 607427 w 607427"/>
              <a:gd name="connsiteY41" fmla="*/ 316118 h 420852"/>
              <a:gd name="connsiteX42" fmla="*/ 607427 w 607427"/>
              <a:gd name="connsiteY42" fmla="*/ 316876 h 420852"/>
              <a:gd name="connsiteX43" fmla="*/ 537694 w 607427"/>
              <a:gd name="connsiteY43" fmla="*/ 385428 h 420852"/>
              <a:gd name="connsiteX44" fmla="*/ 253555 w 607427"/>
              <a:gd name="connsiteY44" fmla="*/ 385428 h 420852"/>
              <a:gd name="connsiteX45" fmla="*/ 304310 w 607427"/>
              <a:gd name="connsiteY45" fmla="*/ 323699 h 420852"/>
              <a:gd name="connsiteX46" fmla="*/ 305828 w 607427"/>
              <a:gd name="connsiteY46" fmla="*/ 311353 h 420852"/>
              <a:gd name="connsiteX47" fmla="*/ 295417 w 607427"/>
              <a:gd name="connsiteY47" fmla="*/ 304747 h 420852"/>
              <a:gd name="connsiteX48" fmla="*/ 260279 w 607427"/>
              <a:gd name="connsiteY48" fmla="*/ 304747 h 420852"/>
              <a:gd name="connsiteX49" fmla="*/ 260279 w 607427"/>
              <a:gd name="connsiteY49" fmla="*/ 215294 h 420852"/>
              <a:gd name="connsiteX50" fmla="*/ 248675 w 607427"/>
              <a:gd name="connsiteY50" fmla="*/ 203706 h 420852"/>
              <a:gd name="connsiteX51" fmla="*/ 140226 w 607427"/>
              <a:gd name="connsiteY51" fmla="*/ 203706 h 420852"/>
              <a:gd name="connsiteX52" fmla="*/ 128730 w 607427"/>
              <a:gd name="connsiteY52" fmla="*/ 215294 h 420852"/>
              <a:gd name="connsiteX53" fmla="*/ 128730 w 607427"/>
              <a:gd name="connsiteY53" fmla="*/ 304747 h 420852"/>
              <a:gd name="connsiteX54" fmla="*/ 93592 w 607427"/>
              <a:gd name="connsiteY54" fmla="*/ 304747 h 420852"/>
              <a:gd name="connsiteX55" fmla="*/ 83073 w 607427"/>
              <a:gd name="connsiteY55" fmla="*/ 311353 h 420852"/>
              <a:gd name="connsiteX56" fmla="*/ 84591 w 607427"/>
              <a:gd name="connsiteY56" fmla="*/ 323699 h 420852"/>
              <a:gd name="connsiteX57" fmla="*/ 135454 w 607427"/>
              <a:gd name="connsiteY57" fmla="*/ 385428 h 420852"/>
              <a:gd name="connsiteX58" fmla="*/ 72987 w 607427"/>
              <a:gd name="connsiteY58" fmla="*/ 385428 h 420852"/>
              <a:gd name="connsiteX59" fmla="*/ 9652 w 607427"/>
              <a:gd name="connsiteY59" fmla="*/ 344600 h 420852"/>
              <a:gd name="connsiteX60" fmla="*/ 0 w 607427"/>
              <a:gd name="connsiteY60" fmla="*/ 298791 h 420852"/>
              <a:gd name="connsiteX61" fmla="*/ 75047 w 607427"/>
              <a:gd name="connsiteY61" fmla="*/ 191685 h 420852"/>
              <a:gd name="connsiteX62" fmla="*/ 71035 w 607427"/>
              <a:gd name="connsiteY62" fmla="*/ 162012 h 420852"/>
              <a:gd name="connsiteX63" fmla="*/ 178942 w 607427"/>
              <a:gd name="connsiteY63" fmla="*/ 47975 h 420852"/>
              <a:gd name="connsiteX64" fmla="*/ 236204 w 607427"/>
              <a:gd name="connsiteY64" fmla="*/ 59671 h 420852"/>
              <a:gd name="connsiteX65" fmla="*/ 336628 w 607427"/>
              <a:gd name="connsiteY65" fmla="*/ 0 h 42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7427" h="420852">
                <a:moveTo>
                  <a:pt x="151822" y="226797"/>
                </a:moveTo>
                <a:lnTo>
                  <a:pt x="237172" y="226797"/>
                </a:lnTo>
                <a:lnTo>
                  <a:pt x="237172" y="316353"/>
                </a:lnTo>
                <a:cubicBezTo>
                  <a:pt x="237172" y="322742"/>
                  <a:pt x="242269" y="327940"/>
                  <a:pt x="248668" y="327940"/>
                </a:cubicBezTo>
                <a:lnTo>
                  <a:pt x="270900" y="327940"/>
                </a:lnTo>
                <a:lnTo>
                  <a:pt x="223616" y="385441"/>
                </a:lnTo>
                <a:lnTo>
                  <a:pt x="194443" y="420852"/>
                </a:lnTo>
                <a:lnTo>
                  <a:pt x="165378" y="385441"/>
                </a:lnTo>
                <a:lnTo>
                  <a:pt x="117985" y="327940"/>
                </a:lnTo>
                <a:lnTo>
                  <a:pt x="140217" y="327940"/>
                </a:lnTo>
                <a:cubicBezTo>
                  <a:pt x="146616" y="327940"/>
                  <a:pt x="151822" y="322742"/>
                  <a:pt x="151822" y="316353"/>
                </a:cubicBezTo>
                <a:close/>
                <a:moveTo>
                  <a:pt x="388357" y="91100"/>
                </a:moveTo>
                <a:lnTo>
                  <a:pt x="464814" y="184012"/>
                </a:lnTo>
                <a:lnTo>
                  <a:pt x="442582" y="184012"/>
                </a:lnTo>
                <a:cubicBezTo>
                  <a:pt x="436183" y="184012"/>
                  <a:pt x="430977" y="189210"/>
                  <a:pt x="430977" y="195599"/>
                </a:cubicBezTo>
                <a:lnTo>
                  <a:pt x="430977" y="285155"/>
                </a:lnTo>
                <a:lnTo>
                  <a:pt x="345627" y="285155"/>
                </a:lnTo>
                <a:lnTo>
                  <a:pt x="345627" y="195599"/>
                </a:lnTo>
                <a:cubicBezTo>
                  <a:pt x="345627" y="189210"/>
                  <a:pt x="340530" y="184012"/>
                  <a:pt x="334131" y="184012"/>
                </a:cubicBezTo>
                <a:lnTo>
                  <a:pt x="311899" y="184012"/>
                </a:lnTo>
                <a:close/>
                <a:moveTo>
                  <a:pt x="388359" y="61296"/>
                </a:moveTo>
                <a:cubicBezTo>
                  <a:pt x="384888" y="61296"/>
                  <a:pt x="381635" y="62812"/>
                  <a:pt x="379357" y="65520"/>
                </a:cubicBezTo>
                <a:lnTo>
                  <a:pt x="278499" y="188220"/>
                </a:lnTo>
                <a:cubicBezTo>
                  <a:pt x="275571" y="191685"/>
                  <a:pt x="275029" y="196450"/>
                  <a:pt x="276981" y="200457"/>
                </a:cubicBezTo>
                <a:cubicBezTo>
                  <a:pt x="278824" y="204572"/>
                  <a:pt x="282945" y="207172"/>
                  <a:pt x="287392" y="207172"/>
                </a:cubicBezTo>
                <a:lnTo>
                  <a:pt x="322530" y="207172"/>
                </a:lnTo>
                <a:lnTo>
                  <a:pt x="322530" y="296625"/>
                </a:lnTo>
                <a:cubicBezTo>
                  <a:pt x="322530" y="303014"/>
                  <a:pt x="327735" y="308212"/>
                  <a:pt x="334134" y="308212"/>
                </a:cubicBezTo>
                <a:lnTo>
                  <a:pt x="442583" y="308212"/>
                </a:lnTo>
                <a:cubicBezTo>
                  <a:pt x="448982" y="308212"/>
                  <a:pt x="454079" y="303014"/>
                  <a:pt x="454079" y="296625"/>
                </a:cubicBezTo>
                <a:lnTo>
                  <a:pt x="454079" y="207172"/>
                </a:lnTo>
                <a:lnTo>
                  <a:pt x="489217" y="207172"/>
                </a:lnTo>
                <a:lnTo>
                  <a:pt x="489325" y="207172"/>
                </a:lnTo>
                <a:cubicBezTo>
                  <a:pt x="495724" y="207172"/>
                  <a:pt x="500821" y="201973"/>
                  <a:pt x="500821" y="195584"/>
                </a:cubicBezTo>
                <a:cubicBezTo>
                  <a:pt x="500821" y="192552"/>
                  <a:pt x="499628" y="189736"/>
                  <a:pt x="497784" y="187678"/>
                </a:cubicBezTo>
                <a:lnTo>
                  <a:pt x="397251" y="65520"/>
                </a:lnTo>
                <a:cubicBezTo>
                  <a:pt x="395082" y="62812"/>
                  <a:pt x="391829" y="61296"/>
                  <a:pt x="388359" y="61296"/>
                </a:cubicBezTo>
                <a:close/>
                <a:moveTo>
                  <a:pt x="336628" y="0"/>
                </a:moveTo>
                <a:cubicBezTo>
                  <a:pt x="386732" y="0"/>
                  <a:pt x="429353" y="32272"/>
                  <a:pt x="444752" y="77107"/>
                </a:cubicBezTo>
                <a:cubicBezTo>
                  <a:pt x="504074" y="81223"/>
                  <a:pt x="550925" y="130606"/>
                  <a:pt x="550925" y="190927"/>
                </a:cubicBezTo>
                <a:cubicBezTo>
                  <a:pt x="550925" y="199591"/>
                  <a:pt x="549949" y="208038"/>
                  <a:pt x="548105" y="216052"/>
                </a:cubicBezTo>
                <a:cubicBezTo>
                  <a:pt x="583460" y="235545"/>
                  <a:pt x="607427" y="273016"/>
                  <a:pt x="607427" y="316118"/>
                </a:cubicBezTo>
                <a:lnTo>
                  <a:pt x="607427" y="316876"/>
                </a:lnTo>
                <a:cubicBezTo>
                  <a:pt x="607102" y="354888"/>
                  <a:pt x="575760" y="385428"/>
                  <a:pt x="537694" y="385428"/>
                </a:cubicBezTo>
                <a:lnTo>
                  <a:pt x="253555" y="385428"/>
                </a:lnTo>
                <a:lnTo>
                  <a:pt x="304310" y="323699"/>
                </a:lnTo>
                <a:cubicBezTo>
                  <a:pt x="307130" y="320233"/>
                  <a:pt x="307780" y="315468"/>
                  <a:pt x="305828" y="311353"/>
                </a:cubicBezTo>
                <a:cubicBezTo>
                  <a:pt x="303985" y="307346"/>
                  <a:pt x="299864" y="304747"/>
                  <a:pt x="295417" y="304747"/>
                </a:cubicBezTo>
                <a:lnTo>
                  <a:pt x="260279" y="304747"/>
                </a:lnTo>
                <a:lnTo>
                  <a:pt x="260279" y="215294"/>
                </a:lnTo>
                <a:cubicBezTo>
                  <a:pt x="260279" y="208904"/>
                  <a:pt x="255074" y="203706"/>
                  <a:pt x="248675" y="203706"/>
                </a:cubicBezTo>
                <a:lnTo>
                  <a:pt x="140226" y="203706"/>
                </a:lnTo>
                <a:cubicBezTo>
                  <a:pt x="133827" y="203706"/>
                  <a:pt x="128730" y="208904"/>
                  <a:pt x="128730" y="215294"/>
                </a:cubicBezTo>
                <a:lnTo>
                  <a:pt x="128730" y="304747"/>
                </a:lnTo>
                <a:lnTo>
                  <a:pt x="93592" y="304747"/>
                </a:lnTo>
                <a:cubicBezTo>
                  <a:pt x="89037" y="304747"/>
                  <a:pt x="85025" y="307346"/>
                  <a:pt x="83073" y="311353"/>
                </a:cubicBezTo>
                <a:cubicBezTo>
                  <a:pt x="81120" y="315468"/>
                  <a:pt x="81771" y="320233"/>
                  <a:pt x="84591" y="323699"/>
                </a:cubicBezTo>
                <a:lnTo>
                  <a:pt x="135454" y="385428"/>
                </a:lnTo>
                <a:lnTo>
                  <a:pt x="72987" y="385428"/>
                </a:lnTo>
                <a:cubicBezTo>
                  <a:pt x="45657" y="385428"/>
                  <a:pt x="20605" y="369617"/>
                  <a:pt x="9652" y="344600"/>
                </a:cubicBezTo>
                <a:cubicBezTo>
                  <a:pt x="3470" y="330630"/>
                  <a:pt x="0" y="315143"/>
                  <a:pt x="0" y="298791"/>
                </a:cubicBezTo>
                <a:cubicBezTo>
                  <a:pt x="0" y="249624"/>
                  <a:pt x="31234" y="207605"/>
                  <a:pt x="75047" y="191685"/>
                </a:cubicBezTo>
                <a:cubicBezTo>
                  <a:pt x="72444" y="182155"/>
                  <a:pt x="71035" y="172300"/>
                  <a:pt x="71035" y="162012"/>
                </a:cubicBezTo>
                <a:cubicBezTo>
                  <a:pt x="71035" y="101041"/>
                  <a:pt x="117993" y="51224"/>
                  <a:pt x="178942" y="47975"/>
                </a:cubicBezTo>
                <a:cubicBezTo>
                  <a:pt x="199548" y="46784"/>
                  <a:pt x="219068" y="51224"/>
                  <a:pt x="236204" y="59671"/>
                </a:cubicBezTo>
                <a:cubicBezTo>
                  <a:pt x="255616" y="24150"/>
                  <a:pt x="293248" y="0"/>
                  <a:pt x="336628" y="0"/>
                </a:cubicBezTo>
                <a:close/>
              </a:path>
            </a:pathLst>
          </a:custGeom>
          <a:solidFill>
            <a:srgbClr val="437F7F"/>
          </a:solidFill>
          <a:ln>
            <a:noFill/>
          </a:ln>
        </p:spPr>
        <p:txBody>
          <a:bodyPr wrap="square" lIns="91440" tIns="45720" rIns="91440" bIns="4572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cs typeface="+mn-ea"/>
              <a:sym typeface="+mn-lt"/>
            </a:endParaRPr>
          </a:p>
        </p:txBody>
      </p:sp>
      <p:sp>
        <p:nvSpPr>
          <p:cNvPr id="18" name="íṧliďê">
            <a:extLst>
              <a:ext uri="{FF2B5EF4-FFF2-40B4-BE49-F238E27FC236}">
                <a16:creationId xmlns:a16="http://schemas.microsoft.com/office/drawing/2014/main" id="{4F47A583-1ED3-44C0-9951-F7A42533C87D}"/>
              </a:ext>
            </a:extLst>
          </p:cNvPr>
          <p:cNvSpPr txBox="1"/>
          <p:nvPr/>
        </p:nvSpPr>
        <p:spPr>
          <a:xfrm>
            <a:off x="9698162" y="3690868"/>
            <a:ext cx="1820738" cy="601981"/>
          </a:xfrm>
          <a:prstGeom prst="rect">
            <a:avLst/>
          </a:prstGeom>
          <a:noFill/>
        </p:spPr>
        <p:txBody>
          <a:bodyPr wrap="square" lIns="91440" tIns="45720" rIns="91440" bIns="45720">
            <a:noAutofit/>
          </a:bodyPr>
          <a:lstStyle/>
          <a:p>
            <a:pPr marL="171450" indent="-171450" algn="ctr">
              <a:lnSpc>
                <a:spcPct val="140000"/>
              </a:lnSpc>
              <a:buFont typeface="Arial" panose="020B0604020202020204" pitchFamily="34" charset="0"/>
              <a:buChar char="•"/>
            </a:pPr>
            <a:r>
              <a:rPr lang="zh-CN" altLang="en-US" dirty="0">
                <a:solidFill>
                  <a:schemeClr val="dk1">
                    <a:lumMod val="100000"/>
                  </a:schemeClr>
                </a:solidFill>
                <a:cs typeface="+mn-ea"/>
                <a:sym typeface="+mn-lt"/>
              </a:rPr>
              <a:t>样机</a:t>
            </a:r>
            <a:endParaRPr lang="en-US" altLang="zh-CN" dirty="0">
              <a:solidFill>
                <a:schemeClr val="dk1">
                  <a:lumMod val="100000"/>
                </a:schemeClr>
              </a:solidFill>
              <a:cs typeface="+mn-ea"/>
              <a:sym typeface="+mn-lt"/>
            </a:endParaRPr>
          </a:p>
          <a:p>
            <a:pPr marL="171450" indent="-171450" algn="ctr">
              <a:lnSpc>
                <a:spcPct val="140000"/>
              </a:lnSpc>
              <a:buFont typeface="Arial" panose="020B0604020202020204" pitchFamily="34" charset="0"/>
              <a:buChar char="•"/>
            </a:pPr>
            <a:r>
              <a:rPr lang="zh-CN" altLang="en-US" dirty="0">
                <a:solidFill>
                  <a:schemeClr val="dk1">
                    <a:lumMod val="100000"/>
                  </a:schemeClr>
                </a:solidFill>
                <a:cs typeface="+mn-ea"/>
                <a:sym typeface="+mn-lt"/>
              </a:rPr>
              <a:t>海报</a:t>
            </a:r>
            <a:endParaRPr lang="en-US" altLang="zh-CN" dirty="0">
              <a:solidFill>
                <a:schemeClr val="dk1">
                  <a:lumMod val="100000"/>
                </a:schemeClr>
              </a:solidFill>
              <a:cs typeface="+mn-ea"/>
              <a:sym typeface="+mn-lt"/>
            </a:endParaRPr>
          </a:p>
          <a:p>
            <a:pPr marL="171450" indent="-171450" algn="ctr">
              <a:lnSpc>
                <a:spcPct val="140000"/>
              </a:lnSpc>
              <a:buFont typeface="Arial" panose="020B0604020202020204" pitchFamily="34" charset="0"/>
              <a:buChar char="•"/>
            </a:pPr>
            <a:r>
              <a:rPr lang="zh-CN" altLang="en-US" dirty="0">
                <a:solidFill>
                  <a:schemeClr val="dk1">
                    <a:lumMod val="100000"/>
                  </a:schemeClr>
                </a:solidFill>
                <a:cs typeface="+mn-ea"/>
                <a:sym typeface="+mn-lt"/>
              </a:rPr>
              <a:t>视频</a:t>
            </a:r>
            <a:endParaRPr lang="en-US" altLang="zh-CN" dirty="0">
              <a:solidFill>
                <a:schemeClr val="dk1">
                  <a:lumMod val="100000"/>
                </a:schemeClr>
              </a:solidFill>
              <a:cs typeface="+mn-ea"/>
              <a:sym typeface="+mn-lt"/>
            </a:endParaRPr>
          </a:p>
          <a:p>
            <a:pPr marL="171450" indent="-171450" algn="ctr">
              <a:lnSpc>
                <a:spcPct val="140000"/>
              </a:lnSpc>
              <a:buFont typeface="Arial" panose="020B0604020202020204" pitchFamily="34" charset="0"/>
              <a:buChar char="•"/>
            </a:pPr>
            <a:r>
              <a:rPr lang="en-US" altLang="zh-CN" dirty="0">
                <a:solidFill>
                  <a:schemeClr val="dk1">
                    <a:lumMod val="100000"/>
                  </a:schemeClr>
                </a:solidFill>
                <a:cs typeface="+mn-ea"/>
                <a:sym typeface="+mn-lt"/>
              </a:rPr>
              <a:t>PPT</a:t>
            </a:r>
          </a:p>
          <a:p>
            <a:pPr marL="171450" indent="-171450" algn="ctr">
              <a:lnSpc>
                <a:spcPct val="140000"/>
              </a:lnSpc>
              <a:buFont typeface="Arial" panose="020B0604020202020204" pitchFamily="34" charset="0"/>
              <a:buChar char="•"/>
            </a:pPr>
            <a:r>
              <a:rPr lang="zh-CN" altLang="en-US" dirty="0">
                <a:solidFill>
                  <a:schemeClr val="dk1">
                    <a:lumMod val="100000"/>
                  </a:schemeClr>
                </a:solidFill>
                <a:cs typeface="+mn-ea"/>
                <a:sym typeface="+mn-lt"/>
              </a:rPr>
              <a:t>报告</a:t>
            </a:r>
            <a:endParaRPr lang="en-US" altLang="zh-CN" dirty="0">
              <a:solidFill>
                <a:schemeClr val="dk1">
                  <a:lumMod val="100000"/>
                </a:schemeClr>
              </a:solidFill>
              <a:cs typeface="+mn-ea"/>
              <a:sym typeface="+mn-lt"/>
            </a:endParaRPr>
          </a:p>
        </p:txBody>
      </p:sp>
      <p:sp>
        <p:nvSpPr>
          <p:cNvPr id="19" name="íṡ1îḋê">
            <a:extLst>
              <a:ext uri="{FF2B5EF4-FFF2-40B4-BE49-F238E27FC236}">
                <a16:creationId xmlns:a16="http://schemas.microsoft.com/office/drawing/2014/main" id="{A658474B-82CF-4783-9155-DD6048DA3372}"/>
              </a:ext>
            </a:extLst>
          </p:cNvPr>
          <p:cNvSpPr txBox="1"/>
          <p:nvPr/>
        </p:nvSpPr>
        <p:spPr>
          <a:xfrm>
            <a:off x="9698162" y="3350602"/>
            <a:ext cx="1820738" cy="340265"/>
          </a:xfrm>
          <a:prstGeom prst="rect">
            <a:avLst/>
          </a:prstGeom>
          <a:noFill/>
        </p:spPr>
        <p:txBody>
          <a:bodyPr wrap="square" lIns="91440" tIns="45720" rIns="91440" bIns="45720" anchor="ctr">
            <a:normAutofit lnSpcReduction="10000"/>
          </a:bodyPr>
          <a:lstStyle/>
          <a:p>
            <a:pPr algn="ctr">
              <a:spcBef>
                <a:spcPct val="0"/>
              </a:spcBef>
            </a:pPr>
            <a:r>
              <a:rPr lang="zh-CN" altLang="en-US" dirty="0">
                <a:cs typeface="+mn-ea"/>
                <a:sym typeface="+mn-lt"/>
              </a:rPr>
              <a:t>第六周</a:t>
            </a:r>
            <a:endParaRPr lang="en-US" altLang="zh-CN" dirty="0">
              <a:cs typeface="+mn-ea"/>
              <a:sym typeface="+mn-lt"/>
            </a:endParaRPr>
          </a:p>
        </p:txBody>
      </p:sp>
      <p:sp>
        <p:nvSpPr>
          <p:cNvPr id="20" name="ïśḻîḍê">
            <a:extLst>
              <a:ext uri="{FF2B5EF4-FFF2-40B4-BE49-F238E27FC236}">
                <a16:creationId xmlns:a16="http://schemas.microsoft.com/office/drawing/2014/main" id="{23197A10-F1BA-4FC3-8081-C8F7712A9640}"/>
              </a:ext>
            </a:extLst>
          </p:cNvPr>
          <p:cNvSpPr/>
          <p:nvPr/>
        </p:nvSpPr>
        <p:spPr bwMode="auto">
          <a:xfrm>
            <a:off x="10354243" y="2855856"/>
            <a:ext cx="508577" cy="352364"/>
          </a:xfrm>
          <a:custGeom>
            <a:avLst/>
            <a:gdLst>
              <a:gd name="connsiteX0" fmla="*/ 151822 w 607427"/>
              <a:gd name="connsiteY0" fmla="*/ 226797 h 420852"/>
              <a:gd name="connsiteX1" fmla="*/ 237172 w 607427"/>
              <a:gd name="connsiteY1" fmla="*/ 226797 h 420852"/>
              <a:gd name="connsiteX2" fmla="*/ 237172 w 607427"/>
              <a:gd name="connsiteY2" fmla="*/ 316353 h 420852"/>
              <a:gd name="connsiteX3" fmla="*/ 248668 w 607427"/>
              <a:gd name="connsiteY3" fmla="*/ 327940 h 420852"/>
              <a:gd name="connsiteX4" fmla="*/ 270900 w 607427"/>
              <a:gd name="connsiteY4" fmla="*/ 327940 h 420852"/>
              <a:gd name="connsiteX5" fmla="*/ 223616 w 607427"/>
              <a:gd name="connsiteY5" fmla="*/ 385441 h 420852"/>
              <a:gd name="connsiteX6" fmla="*/ 194443 w 607427"/>
              <a:gd name="connsiteY6" fmla="*/ 420852 h 420852"/>
              <a:gd name="connsiteX7" fmla="*/ 165378 w 607427"/>
              <a:gd name="connsiteY7" fmla="*/ 385441 h 420852"/>
              <a:gd name="connsiteX8" fmla="*/ 117985 w 607427"/>
              <a:gd name="connsiteY8" fmla="*/ 327940 h 420852"/>
              <a:gd name="connsiteX9" fmla="*/ 140217 w 607427"/>
              <a:gd name="connsiteY9" fmla="*/ 327940 h 420852"/>
              <a:gd name="connsiteX10" fmla="*/ 151822 w 607427"/>
              <a:gd name="connsiteY10" fmla="*/ 316353 h 420852"/>
              <a:gd name="connsiteX11" fmla="*/ 388357 w 607427"/>
              <a:gd name="connsiteY11" fmla="*/ 91100 h 420852"/>
              <a:gd name="connsiteX12" fmla="*/ 464814 w 607427"/>
              <a:gd name="connsiteY12" fmla="*/ 184012 h 420852"/>
              <a:gd name="connsiteX13" fmla="*/ 442582 w 607427"/>
              <a:gd name="connsiteY13" fmla="*/ 184012 h 420852"/>
              <a:gd name="connsiteX14" fmla="*/ 430977 w 607427"/>
              <a:gd name="connsiteY14" fmla="*/ 195599 h 420852"/>
              <a:gd name="connsiteX15" fmla="*/ 430977 w 607427"/>
              <a:gd name="connsiteY15" fmla="*/ 285155 h 420852"/>
              <a:gd name="connsiteX16" fmla="*/ 345627 w 607427"/>
              <a:gd name="connsiteY16" fmla="*/ 285155 h 420852"/>
              <a:gd name="connsiteX17" fmla="*/ 345627 w 607427"/>
              <a:gd name="connsiteY17" fmla="*/ 195599 h 420852"/>
              <a:gd name="connsiteX18" fmla="*/ 334131 w 607427"/>
              <a:gd name="connsiteY18" fmla="*/ 184012 h 420852"/>
              <a:gd name="connsiteX19" fmla="*/ 311899 w 607427"/>
              <a:gd name="connsiteY19" fmla="*/ 184012 h 420852"/>
              <a:gd name="connsiteX20" fmla="*/ 388359 w 607427"/>
              <a:gd name="connsiteY20" fmla="*/ 61296 h 420852"/>
              <a:gd name="connsiteX21" fmla="*/ 379357 w 607427"/>
              <a:gd name="connsiteY21" fmla="*/ 65520 h 420852"/>
              <a:gd name="connsiteX22" fmla="*/ 278499 w 607427"/>
              <a:gd name="connsiteY22" fmla="*/ 188220 h 420852"/>
              <a:gd name="connsiteX23" fmla="*/ 276981 w 607427"/>
              <a:gd name="connsiteY23" fmla="*/ 200457 h 420852"/>
              <a:gd name="connsiteX24" fmla="*/ 287392 w 607427"/>
              <a:gd name="connsiteY24" fmla="*/ 207172 h 420852"/>
              <a:gd name="connsiteX25" fmla="*/ 322530 w 607427"/>
              <a:gd name="connsiteY25" fmla="*/ 207172 h 420852"/>
              <a:gd name="connsiteX26" fmla="*/ 322530 w 607427"/>
              <a:gd name="connsiteY26" fmla="*/ 296625 h 420852"/>
              <a:gd name="connsiteX27" fmla="*/ 334134 w 607427"/>
              <a:gd name="connsiteY27" fmla="*/ 308212 h 420852"/>
              <a:gd name="connsiteX28" fmla="*/ 442583 w 607427"/>
              <a:gd name="connsiteY28" fmla="*/ 308212 h 420852"/>
              <a:gd name="connsiteX29" fmla="*/ 454079 w 607427"/>
              <a:gd name="connsiteY29" fmla="*/ 296625 h 420852"/>
              <a:gd name="connsiteX30" fmla="*/ 454079 w 607427"/>
              <a:gd name="connsiteY30" fmla="*/ 207172 h 420852"/>
              <a:gd name="connsiteX31" fmla="*/ 489217 w 607427"/>
              <a:gd name="connsiteY31" fmla="*/ 207172 h 420852"/>
              <a:gd name="connsiteX32" fmla="*/ 489325 w 607427"/>
              <a:gd name="connsiteY32" fmla="*/ 207172 h 420852"/>
              <a:gd name="connsiteX33" fmla="*/ 500821 w 607427"/>
              <a:gd name="connsiteY33" fmla="*/ 195584 h 420852"/>
              <a:gd name="connsiteX34" fmla="*/ 497784 w 607427"/>
              <a:gd name="connsiteY34" fmla="*/ 187678 h 420852"/>
              <a:gd name="connsiteX35" fmla="*/ 397251 w 607427"/>
              <a:gd name="connsiteY35" fmla="*/ 65520 h 420852"/>
              <a:gd name="connsiteX36" fmla="*/ 388359 w 607427"/>
              <a:gd name="connsiteY36" fmla="*/ 61296 h 420852"/>
              <a:gd name="connsiteX37" fmla="*/ 336628 w 607427"/>
              <a:gd name="connsiteY37" fmla="*/ 0 h 420852"/>
              <a:gd name="connsiteX38" fmla="*/ 444752 w 607427"/>
              <a:gd name="connsiteY38" fmla="*/ 77107 h 420852"/>
              <a:gd name="connsiteX39" fmla="*/ 550925 w 607427"/>
              <a:gd name="connsiteY39" fmla="*/ 190927 h 420852"/>
              <a:gd name="connsiteX40" fmla="*/ 548105 w 607427"/>
              <a:gd name="connsiteY40" fmla="*/ 216052 h 420852"/>
              <a:gd name="connsiteX41" fmla="*/ 607427 w 607427"/>
              <a:gd name="connsiteY41" fmla="*/ 316118 h 420852"/>
              <a:gd name="connsiteX42" fmla="*/ 607427 w 607427"/>
              <a:gd name="connsiteY42" fmla="*/ 316876 h 420852"/>
              <a:gd name="connsiteX43" fmla="*/ 537694 w 607427"/>
              <a:gd name="connsiteY43" fmla="*/ 385428 h 420852"/>
              <a:gd name="connsiteX44" fmla="*/ 253555 w 607427"/>
              <a:gd name="connsiteY44" fmla="*/ 385428 h 420852"/>
              <a:gd name="connsiteX45" fmla="*/ 304310 w 607427"/>
              <a:gd name="connsiteY45" fmla="*/ 323699 h 420852"/>
              <a:gd name="connsiteX46" fmla="*/ 305828 w 607427"/>
              <a:gd name="connsiteY46" fmla="*/ 311353 h 420852"/>
              <a:gd name="connsiteX47" fmla="*/ 295417 w 607427"/>
              <a:gd name="connsiteY47" fmla="*/ 304747 h 420852"/>
              <a:gd name="connsiteX48" fmla="*/ 260279 w 607427"/>
              <a:gd name="connsiteY48" fmla="*/ 304747 h 420852"/>
              <a:gd name="connsiteX49" fmla="*/ 260279 w 607427"/>
              <a:gd name="connsiteY49" fmla="*/ 215294 h 420852"/>
              <a:gd name="connsiteX50" fmla="*/ 248675 w 607427"/>
              <a:gd name="connsiteY50" fmla="*/ 203706 h 420852"/>
              <a:gd name="connsiteX51" fmla="*/ 140226 w 607427"/>
              <a:gd name="connsiteY51" fmla="*/ 203706 h 420852"/>
              <a:gd name="connsiteX52" fmla="*/ 128730 w 607427"/>
              <a:gd name="connsiteY52" fmla="*/ 215294 h 420852"/>
              <a:gd name="connsiteX53" fmla="*/ 128730 w 607427"/>
              <a:gd name="connsiteY53" fmla="*/ 304747 h 420852"/>
              <a:gd name="connsiteX54" fmla="*/ 93592 w 607427"/>
              <a:gd name="connsiteY54" fmla="*/ 304747 h 420852"/>
              <a:gd name="connsiteX55" fmla="*/ 83073 w 607427"/>
              <a:gd name="connsiteY55" fmla="*/ 311353 h 420852"/>
              <a:gd name="connsiteX56" fmla="*/ 84591 w 607427"/>
              <a:gd name="connsiteY56" fmla="*/ 323699 h 420852"/>
              <a:gd name="connsiteX57" fmla="*/ 135454 w 607427"/>
              <a:gd name="connsiteY57" fmla="*/ 385428 h 420852"/>
              <a:gd name="connsiteX58" fmla="*/ 72987 w 607427"/>
              <a:gd name="connsiteY58" fmla="*/ 385428 h 420852"/>
              <a:gd name="connsiteX59" fmla="*/ 9652 w 607427"/>
              <a:gd name="connsiteY59" fmla="*/ 344600 h 420852"/>
              <a:gd name="connsiteX60" fmla="*/ 0 w 607427"/>
              <a:gd name="connsiteY60" fmla="*/ 298791 h 420852"/>
              <a:gd name="connsiteX61" fmla="*/ 75047 w 607427"/>
              <a:gd name="connsiteY61" fmla="*/ 191685 h 420852"/>
              <a:gd name="connsiteX62" fmla="*/ 71035 w 607427"/>
              <a:gd name="connsiteY62" fmla="*/ 162012 h 420852"/>
              <a:gd name="connsiteX63" fmla="*/ 178942 w 607427"/>
              <a:gd name="connsiteY63" fmla="*/ 47975 h 420852"/>
              <a:gd name="connsiteX64" fmla="*/ 236204 w 607427"/>
              <a:gd name="connsiteY64" fmla="*/ 59671 h 420852"/>
              <a:gd name="connsiteX65" fmla="*/ 336628 w 607427"/>
              <a:gd name="connsiteY65" fmla="*/ 0 h 42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7427" h="420852">
                <a:moveTo>
                  <a:pt x="151822" y="226797"/>
                </a:moveTo>
                <a:lnTo>
                  <a:pt x="237172" y="226797"/>
                </a:lnTo>
                <a:lnTo>
                  <a:pt x="237172" y="316353"/>
                </a:lnTo>
                <a:cubicBezTo>
                  <a:pt x="237172" y="322742"/>
                  <a:pt x="242269" y="327940"/>
                  <a:pt x="248668" y="327940"/>
                </a:cubicBezTo>
                <a:lnTo>
                  <a:pt x="270900" y="327940"/>
                </a:lnTo>
                <a:lnTo>
                  <a:pt x="223616" y="385441"/>
                </a:lnTo>
                <a:lnTo>
                  <a:pt x="194443" y="420852"/>
                </a:lnTo>
                <a:lnTo>
                  <a:pt x="165378" y="385441"/>
                </a:lnTo>
                <a:lnTo>
                  <a:pt x="117985" y="327940"/>
                </a:lnTo>
                <a:lnTo>
                  <a:pt x="140217" y="327940"/>
                </a:lnTo>
                <a:cubicBezTo>
                  <a:pt x="146616" y="327940"/>
                  <a:pt x="151822" y="322742"/>
                  <a:pt x="151822" y="316353"/>
                </a:cubicBezTo>
                <a:close/>
                <a:moveTo>
                  <a:pt x="388357" y="91100"/>
                </a:moveTo>
                <a:lnTo>
                  <a:pt x="464814" y="184012"/>
                </a:lnTo>
                <a:lnTo>
                  <a:pt x="442582" y="184012"/>
                </a:lnTo>
                <a:cubicBezTo>
                  <a:pt x="436183" y="184012"/>
                  <a:pt x="430977" y="189210"/>
                  <a:pt x="430977" y="195599"/>
                </a:cubicBezTo>
                <a:lnTo>
                  <a:pt x="430977" y="285155"/>
                </a:lnTo>
                <a:lnTo>
                  <a:pt x="345627" y="285155"/>
                </a:lnTo>
                <a:lnTo>
                  <a:pt x="345627" y="195599"/>
                </a:lnTo>
                <a:cubicBezTo>
                  <a:pt x="345627" y="189210"/>
                  <a:pt x="340530" y="184012"/>
                  <a:pt x="334131" y="184012"/>
                </a:cubicBezTo>
                <a:lnTo>
                  <a:pt x="311899" y="184012"/>
                </a:lnTo>
                <a:close/>
                <a:moveTo>
                  <a:pt x="388359" y="61296"/>
                </a:moveTo>
                <a:cubicBezTo>
                  <a:pt x="384888" y="61296"/>
                  <a:pt x="381635" y="62812"/>
                  <a:pt x="379357" y="65520"/>
                </a:cubicBezTo>
                <a:lnTo>
                  <a:pt x="278499" y="188220"/>
                </a:lnTo>
                <a:cubicBezTo>
                  <a:pt x="275571" y="191685"/>
                  <a:pt x="275029" y="196450"/>
                  <a:pt x="276981" y="200457"/>
                </a:cubicBezTo>
                <a:cubicBezTo>
                  <a:pt x="278824" y="204572"/>
                  <a:pt x="282945" y="207172"/>
                  <a:pt x="287392" y="207172"/>
                </a:cubicBezTo>
                <a:lnTo>
                  <a:pt x="322530" y="207172"/>
                </a:lnTo>
                <a:lnTo>
                  <a:pt x="322530" y="296625"/>
                </a:lnTo>
                <a:cubicBezTo>
                  <a:pt x="322530" y="303014"/>
                  <a:pt x="327735" y="308212"/>
                  <a:pt x="334134" y="308212"/>
                </a:cubicBezTo>
                <a:lnTo>
                  <a:pt x="442583" y="308212"/>
                </a:lnTo>
                <a:cubicBezTo>
                  <a:pt x="448982" y="308212"/>
                  <a:pt x="454079" y="303014"/>
                  <a:pt x="454079" y="296625"/>
                </a:cubicBezTo>
                <a:lnTo>
                  <a:pt x="454079" y="207172"/>
                </a:lnTo>
                <a:lnTo>
                  <a:pt x="489217" y="207172"/>
                </a:lnTo>
                <a:lnTo>
                  <a:pt x="489325" y="207172"/>
                </a:lnTo>
                <a:cubicBezTo>
                  <a:pt x="495724" y="207172"/>
                  <a:pt x="500821" y="201973"/>
                  <a:pt x="500821" y="195584"/>
                </a:cubicBezTo>
                <a:cubicBezTo>
                  <a:pt x="500821" y="192552"/>
                  <a:pt x="499628" y="189736"/>
                  <a:pt x="497784" y="187678"/>
                </a:cubicBezTo>
                <a:lnTo>
                  <a:pt x="397251" y="65520"/>
                </a:lnTo>
                <a:cubicBezTo>
                  <a:pt x="395082" y="62812"/>
                  <a:pt x="391829" y="61296"/>
                  <a:pt x="388359" y="61296"/>
                </a:cubicBezTo>
                <a:close/>
                <a:moveTo>
                  <a:pt x="336628" y="0"/>
                </a:moveTo>
                <a:cubicBezTo>
                  <a:pt x="386732" y="0"/>
                  <a:pt x="429353" y="32272"/>
                  <a:pt x="444752" y="77107"/>
                </a:cubicBezTo>
                <a:cubicBezTo>
                  <a:pt x="504074" y="81223"/>
                  <a:pt x="550925" y="130606"/>
                  <a:pt x="550925" y="190927"/>
                </a:cubicBezTo>
                <a:cubicBezTo>
                  <a:pt x="550925" y="199591"/>
                  <a:pt x="549949" y="208038"/>
                  <a:pt x="548105" y="216052"/>
                </a:cubicBezTo>
                <a:cubicBezTo>
                  <a:pt x="583460" y="235545"/>
                  <a:pt x="607427" y="273016"/>
                  <a:pt x="607427" y="316118"/>
                </a:cubicBezTo>
                <a:lnTo>
                  <a:pt x="607427" y="316876"/>
                </a:lnTo>
                <a:cubicBezTo>
                  <a:pt x="607102" y="354888"/>
                  <a:pt x="575760" y="385428"/>
                  <a:pt x="537694" y="385428"/>
                </a:cubicBezTo>
                <a:lnTo>
                  <a:pt x="253555" y="385428"/>
                </a:lnTo>
                <a:lnTo>
                  <a:pt x="304310" y="323699"/>
                </a:lnTo>
                <a:cubicBezTo>
                  <a:pt x="307130" y="320233"/>
                  <a:pt x="307780" y="315468"/>
                  <a:pt x="305828" y="311353"/>
                </a:cubicBezTo>
                <a:cubicBezTo>
                  <a:pt x="303985" y="307346"/>
                  <a:pt x="299864" y="304747"/>
                  <a:pt x="295417" y="304747"/>
                </a:cubicBezTo>
                <a:lnTo>
                  <a:pt x="260279" y="304747"/>
                </a:lnTo>
                <a:lnTo>
                  <a:pt x="260279" y="215294"/>
                </a:lnTo>
                <a:cubicBezTo>
                  <a:pt x="260279" y="208904"/>
                  <a:pt x="255074" y="203706"/>
                  <a:pt x="248675" y="203706"/>
                </a:cubicBezTo>
                <a:lnTo>
                  <a:pt x="140226" y="203706"/>
                </a:lnTo>
                <a:cubicBezTo>
                  <a:pt x="133827" y="203706"/>
                  <a:pt x="128730" y="208904"/>
                  <a:pt x="128730" y="215294"/>
                </a:cubicBezTo>
                <a:lnTo>
                  <a:pt x="128730" y="304747"/>
                </a:lnTo>
                <a:lnTo>
                  <a:pt x="93592" y="304747"/>
                </a:lnTo>
                <a:cubicBezTo>
                  <a:pt x="89037" y="304747"/>
                  <a:pt x="85025" y="307346"/>
                  <a:pt x="83073" y="311353"/>
                </a:cubicBezTo>
                <a:cubicBezTo>
                  <a:pt x="81120" y="315468"/>
                  <a:pt x="81771" y="320233"/>
                  <a:pt x="84591" y="323699"/>
                </a:cubicBezTo>
                <a:lnTo>
                  <a:pt x="135454" y="385428"/>
                </a:lnTo>
                <a:lnTo>
                  <a:pt x="72987" y="385428"/>
                </a:lnTo>
                <a:cubicBezTo>
                  <a:pt x="45657" y="385428"/>
                  <a:pt x="20605" y="369617"/>
                  <a:pt x="9652" y="344600"/>
                </a:cubicBezTo>
                <a:cubicBezTo>
                  <a:pt x="3470" y="330630"/>
                  <a:pt x="0" y="315143"/>
                  <a:pt x="0" y="298791"/>
                </a:cubicBezTo>
                <a:cubicBezTo>
                  <a:pt x="0" y="249624"/>
                  <a:pt x="31234" y="207605"/>
                  <a:pt x="75047" y="191685"/>
                </a:cubicBezTo>
                <a:cubicBezTo>
                  <a:pt x="72444" y="182155"/>
                  <a:pt x="71035" y="172300"/>
                  <a:pt x="71035" y="162012"/>
                </a:cubicBezTo>
                <a:cubicBezTo>
                  <a:pt x="71035" y="101041"/>
                  <a:pt x="117993" y="51224"/>
                  <a:pt x="178942" y="47975"/>
                </a:cubicBezTo>
                <a:cubicBezTo>
                  <a:pt x="199548" y="46784"/>
                  <a:pt x="219068" y="51224"/>
                  <a:pt x="236204" y="59671"/>
                </a:cubicBezTo>
                <a:cubicBezTo>
                  <a:pt x="255616" y="24150"/>
                  <a:pt x="293248" y="0"/>
                  <a:pt x="336628" y="0"/>
                </a:cubicBezTo>
                <a:close/>
              </a:path>
            </a:pathLst>
          </a:custGeom>
          <a:solidFill>
            <a:srgbClr val="437F7F"/>
          </a:solidFill>
          <a:ln>
            <a:noFill/>
          </a:ln>
        </p:spPr>
        <p:txBody>
          <a:bodyPr wrap="square" lIns="91440" tIns="45720" rIns="91440" bIns="4572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cs typeface="+mn-ea"/>
              <a:sym typeface="+mn-lt"/>
            </a:endParaRPr>
          </a:p>
        </p:txBody>
      </p:sp>
      <p:cxnSp>
        <p:nvCxnSpPr>
          <p:cNvPr id="13" name="直接连接符 12">
            <a:extLst>
              <a:ext uri="{FF2B5EF4-FFF2-40B4-BE49-F238E27FC236}">
                <a16:creationId xmlns:a16="http://schemas.microsoft.com/office/drawing/2014/main" id="{1A87165E-A72C-43C1-97C0-8A87FF676498}"/>
              </a:ext>
            </a:extLst>
          </p:cNvPr>
          <p:cNvCxnSpPr>
            <a:cxnSpLocks/>
          </p:cNvCxnSpPr>
          <p:nvPr/>
        </p:nvCxnSpPr>
        <p:spPr>
          <a:xfrm>
            <a:off x="2485975" y="2855856"/>
            <a:ext cx="0" cy="1546893"/>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757BF5BD-F0CD-46DE-93C5-8344C9FF3528}"/>
              </a:ext>
            </a:extLst>
          </p:cNvPr>
          <p:cNvCxnSpPr>
            <a:cxnSpLocks/>
          </p:cNvCxnSpPr>
          <p:nvPr/>
        </p:nvCxnSpPr>
        <p:spPr>
          <a:xfrm>
            <a:off x="4290987" y="2855856"/>
            <a:ext cx="0" cy="1546893"/>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0E13ED00-78F4-4577-AF43-153E87AAEE35}"/>
              </a:ext>
            </a:extLst>
          </p:cNvPr>
          <p:cNvCxnSpPr>
            <a:cxnSpLocks/>
          </p:cNvCxnSpPr>
          <p:nvPr/>
        </p:nvCxnSpPr>
        <p:spPr>
          <a:xfrm>
            <a:off x="6095999" y="2855856"/>
            <a:ext cx="0" cy="1546893"/>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04AC955E-F447-41C0-A11B-F51B99041263}"/>
              </a:ext>
            </a:extLst>
          </p:cNvPr>
          <p:cNvCxnSpPr>
            <a:cxnSpLocks/>
          </p:cNvCxnSpPr>
          <p:nvPr/>
        </p:nvCxnSpPr>
        <p:spPr>
          <a:xfrm>
            <a:off x="7901011" y="2855856"/>
            <a:ext cx="0" cy="1546893"/>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EE67D152-6AA8-4CED-BEC8-B28852D09A99}"/>
              </a:ext>
            </a:extLst>
          </p:cNvPr>
          <p:cNvCxnSpPr>
            <a:cxnSpLocks/>
          </p:cNvCxnSpPr>
          <p:nvPr/>
        </p:nvCxnSpPr>
        <p:spPr>
          <a:xfrm>
            <a:off x="9706023" y="2855856"/>
            <a:ext cx="0" cy="1546893"/>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071658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4="http://schemas.microsoft.com/office/drawing/2010/main" xmlns:a16="http://schemas.microsoft.com/office/drawing/2014/main"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500" fill="hold"/>
                                        <p:tgtEl>
                                          <p:spTgt spid="33"/>
                                        </p:tgtEl>
                                        <p:attrNameLst>
                                          <p:attrName>ppt_x</p:attrName>
                                        </p:attrNameLst>
                                      </p:cBhvr>
                                      <p:tavLst>
                                        <p:tav tm="0">
                                          <p:val>
                                            <p:strVal val="0-#ppt_w/2"/>
                                          </p:val>
                                        </p:tav>
                                        <p:tav tm="100000">
                                          <p:val>
                                            <p:strVal val="#ppt_x"/>
                                          </p:val>
                                        </p:tav>
                                      </p:tavLst>
                                    </p:anim>
                                    <p:anim calcmode="lin" valueType="num">
                                      <p:cBhvr additive="base">
                                        <p:cTn id="13" dur="500" fill="hold"/>
                                        <p:tgtEl>
                                          <p:spTgt spid="33"/>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 calcmode="lin" valueType="num">
                                      <p:cBhvr additive="base">
                                        <p:cTn id="16" dur="500" fill="hold"/>
                                        <p:tgtEl>
                                          <p:spTgt spid="34"/>
                                        </p:tgtEl>
                                        <p:attrNameLst>
                                          <p:attrName>ppt_x</p:attrName>
                                        </p:attrNameLst>
                                      </p:cBhvr>
                                      <p:tavLst>
                                        <p:tav tm="0">
                                          <p:val>
                                            <p:strVal val="0-#ppt_w/2"/>
                                          </p:val>
                                        </p:tav>
                                        <p:tav tm="100000">
                                          <p:val>
                                            <p:strVal val="#ppt_x"/>
                                          </p:val>
                                        </p:tav>
                                      </p:tavLst>
                                    </p:anim>
                                    <p:anim calcmode="lin" valueType="num">
                                      <p:cBhvr additive="base">
                                        <p:cTn id="17" dur="500" fill="hold"/>
                                        <p:tgtEl>
                                          <p:spTgt spid="34"/>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35"/>
                                        </p:tgtEl>
                                        <p:attrNameLst>
                                          <p:attrName>style.visibility</p:attrName>
                                        </p:attrNameLst>
                                      </p:cBhvr>
                                      <p:to>
                                        <p:strVal val="visible"/>
                                      </p:to>
                                    </p:set>
                                    <p:anim calcmode="lin" valueType="num">
                                      <p:cBhvr additive="base">
                                        <p:cTn id="20" dur="500" fill="hold"/>
                                        <p:tgtEl>
                                          <p:spTgt spid="35"/>
                                        </p:tgtEl>
                                        <p:attrNameLst>
                                          <p:attrName>ppt_x</p:attrName>
                                        </p:attrNameLst>
                                      </p:cBhvr>
                                      <p:tavLst>
                                        <p:tav tm="0">
                                          <p:val>
                                            <p:strVal val="0-#ppt_w/2"/>
                                          </p:val>
                                        </p:tav>
                                        <p:tav tm="100000">
                                          <p:val>
                                            <p:strVal val="#ppt_x"/>
                                          </p:val>
                                        </p:tav>
                                      </p:tavLst>
                                    </p:anim>
                                    <p:anim calcmode="lin" valueType="num">
                                      <p:cBhvr additive="base">
                                        <p:cTn id="21" dur="500" fill="hold"/>
                                        <p:tgtEl>
                                          <p:spTgt spid="35"/>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500" fill="hold"/>
                                        <p:tgtEl>
                                          <p:spTgt spid="31"/>
                                        </p:tgtEl>
                                        <p:attrNameLst>
                                          <p:attrName>ppt_x</p:attrName>
                                        </p:attrNameLst>
                                      </p:cBhvr>
                                      <p:tavLst>
                                        <p:tav tm="0">
                                          <p:val>
                                            <p:strVal val="0-#ppt_w/2"/>
                                          </p:val>
                                        </p:tav>
                                        <p:tav tm="100000">
                                          <p:val>
                                            <p:strVal val="#ppt_x"/>
                                          </p:val>
                                        </p:tav>
                                      </p:tavLst>
                                    </p:anim>
                                    <p:anim calcmode="lin" valueType="num">
                                      <p:cBhvr additive="base">
                                        <p:cTn id="29" dur="500" fill="hold"/>
                                        <p:tgtEl>
                                          <p:spTgt spid="31"/>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 calcmode="lin" valueType="num">
                                      <p:cBhvr additive="base">
                                        <p:cTn id="32" dur="500" fill="hold"/>
                                        <p:tgtEl>
                                          <p:spTgt spid="32"/>
                                        </p:tgtEl>
                                        <p:attrNameLst>
                                          <p:attrName>ppt_x</p:attrName>
                                        </p:attrNameLst>
                                      </p:cBhvr>
                                      <p:tavLst>
                                        <p:tav tm="0">
                                          <p:val>
                                            <p:strVal val="0-#ppt_w/2"/>
                                          </p:val>
                                        </p:tav>
                                        <p:tav tm="100000">
                                          <p:val>
                                            <p:strVal val="#ppt_x"/>
                                          </p:val>
                                        </p:tav>
                                      </p:tavLst>
                                    </p:anim>
                                    <p:anim calcmode="lin" valueType="num">
                                      <p:cBhvr additive="base">
                                        <p:cTn id="33" dur="500" fill="hold"/>
                                        <p:tgtEl>
                                          <p:spTgt spid="32"/>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 calcmode="lin" valueType="num">
                                      <p:cBhvr additive="base">
                                        <p:cTn id="36" dur="500" fill="hold"/>
                                        <p:tgtEl>
                                          <p:spTgt spid="27"/>
                                        </p:tgtEl>
                                        <p:attrNameLst>
                                          <p:attrName>ppt_x</p:attrName>
                                        </p:attrNameLst>
                                      </p:cBhvr>
                                      <p:tavLst>
                                        <p:tav tm="0">
                                          <p:val>
                                            <p:strVal val="0-#ppt_w/2"/>
                                          </p:val>
                                        </p:tav>
                                        <p:tav tm="100000">
                                          <p:val>
                                            <p:strVal val="#ppt_x"/>
                                          </p:val>
                                        </p:tav>
                                      </p:tavLst>
                                    </p:anim>
                                    <p:anim calcmode="lin" valueType="num">
                                      <p:cBhvr additive="base">
                                        <p:cTn id="37" dur="500" fill="hold"/>
                                        <p:tgtEl>
                                          <p:spTgt spid="27"/>
                                        </p:tgtEl>
                                        <p:attrNameLst>
                                          <p:attrName>ppt_y</p:attrName>
                                        </p:attrNameLst>
                                      </p:cBhvr>
                                      <p:tavLst>
                                        <p:tav tm="0">
                                          <p:val>
                                            <p:strVal val="#ppt_y"/>
                                          </p:val>
                                        </p:tav>
                                        <p:tav tm="100000">
                                          <p:val>
                                            <p:strVal val="#ppt_y"/>
                                          </p:val>
                                        </p:tav>
                                      </p:tavLst>
                                    </p:anim>
                                  </p:childTnLst>
                                </p:cTn>
                              </p:par>
                              <p:par>
                                <p:cTn id="38" presetID="2" presetClass="entr" presetSubtype="8"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500" fill="hold"/>
                                        <p:tgtEl>
                                          <p:spTgt spid="28"/>
                                        </p:tgtEl>
                                        <p:attrNameLst>
                                          <p:attrName>ppt_x</p:attrName>
                                        </p:attrNameLst>
                                      </p:cBhvr>
                                      <p:tavLst>
                                        <p:tav tm="0">
                                          <p:val>
                                            <p:strVal val="0-#ppt_w/2"/>
                                          </p:val>
                                        </p:tav>
                                        <p:tav tm="100000">
                                          <p:val>
                                            <p:strVal val="#ppt_x"/>
                                          </p:val>
                                        </p:tav>
                                      </p:tavLst>
                                    </p:anim>
                                    <p:anim calcmode="lin" valueType="num">
                                      <p:cBhvr additive="base">
                                        <p:cTn id="41" dur="500" fill="hold"/>
                                        <p:tgtEl>
                                          <p:spTgt spid="28"/>
                                        </p:tgtEl>
                                        <p:attrNameLst>
                                          <p:attrName>ppt_y</p:attrName>
                                        </p:attrNameLst>
                                      </p:cBhvr>
                                      <p:tavLst>
                                        <p:tav tm="0">
                                          <p:val>
                                            <p:strVal val="#ppt_y"/>
                                          </p:val>
                                        </p:tav>
                                        <p:tav tm="100000">
                                          <p:val>
                                            <p:strVal val="#ppt_y"/>
                                          </p:val>
                                        </p:tav>
                                      </p:tavLst>
                                    </p:anim>
                                  </p:childTnLst>
                                </p:cTn>
                              </p:par>
                              <p:par>
                                <p:cTn id="42" presetID="2" presetClass="entr" presetSubtype="8"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 calcmode="lin" valueType="num">
                                      <p:cBhvr additive="base">
                                        <p:cTn id="44" dur="500" fill="hold"/>
                                        <p:tgtEl>
                                          <p:spTgt spid="29"/>
                                        </p:tgtEl>
                                        <p:attrNameLst>
                                          <p:attrName>ppt_x</p:attrName>
                                        </p:attrNameLst>
                                      </p:cBhvr>
                                      <p:tavLst>
                                        <p:tav tm="0">
                                          <p:val>
                                            <p:strVal val="0-#ppt_w/2"/>
                                          </p:val>
                                        </p:tav>
                                        <p:tav tm="100000">
                                          <p:val>
                                            <p:strVal val="#ppt_x"/>
                                          </p:val>
                                        </p:tav>
                                      </p:tavLst>
                                    </p:anim>
                                    <p:anim calcmode="lin" valueType="num">
                                      <p:cBhvr additive="base">
                                        <p:cTn id="45" dur="500" fill="hold"/>
                                        <p:tgtEl>
                                          <p:spTgt spid="29"/>
                                        </p:tgtEl>
                                        <p:attrNameLst>
                                          <p:attrName>ppt_y</p:attrName>
                                        </p:attrNameLst>
                                      </p:cBhvr>
                                      <p:tavLst>
                                        <p:tav tm="0">
                                          <p:val>
                                            <p:strVal val="#ppt_y"/>
                                          </p:val>
                                        </p:tav>
                                        <p:tav tm="100000">
                                          <p:val>
                                            <p:strVal val="#ppt_y"/>
                                          </p:val>
                                        </p:tav>
                                      </p:tavLst>
                                    </p:anim>
                                  </p:childTnLst>
                                </p:cTn>
                              </p:par>
                              <p:par>
                                <p:cTn id="46" presetID="2" presetClass="entr" presetSubtype="8"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 calcmode="lin" valueType="num">
                                      <p:cBhvr additive="base">
                                        <p:cTn id="48" dur="500" fill="hold"/>
                                        <p:tgtEl>
                                          <p:spTgt spid="24"/>
                                        </p:tgtEl>
                                        <p:attrNameLst>
                                          <p:attrName>ppt_x</p:attrName>
                                        </p:attrNameLst>
                                      </p:cBhvr>
                                      <p:tavLst>
                                        <p:tav tm="0">
                                          <p:val>
                                            <p:strVal val="0-#ppt_w/2"/>
                                          </p:val>
                                        </p:tav>
                                        <p:tav tm="100000">
                                          <p:val>
                                            <p:strVal val="#ppt_x"/>
                                          </p:val>
                                        </p:tav>
                                      </p:tavLst>
                                    </p:anim>
                                    <p:anim calcmode="lin" valueType="num">
                                      <p:cBhvr additive="base">
                                        <p:cTn id="49" dur="500" fill="hold"/>
                                        <p:tgtEl>
                                          <p:spTgt spid="24"/>
                                        </p:tgtEl>
                                        <p:attrNameLst>
                                          <p:attrName>ppt_y</p:attrName>
                                        </p:attrNameLst>
                                      </p:cBhvr>
                                      <p:tavLst>
                                        <p:tav tm="0">
                                          <p:val>
                                            <p:strVal val="#ppt_y"/>
                                          </p:val>
                                        </p:tav>
                                        <p:tav tm="100000">
                                          <p:val>
                                            <p:strVal val="#ppt_y"/>
                                          </p:val>
                                        </p:tav>
                                      </p:tavLst>
                                    </p:anim>
                                  </p:childTnLst>
                                </p:cTn>
                              </p:par>
                              <p:par>
                                <p:cTn id="50" presetID="2" presetClass="entr" presetSubtype="8"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 calcmode="lin" valueType="num">
                                      <p:cBhvr additive="base">
                                        <p:cTn id="52" dur="500" fill="hold"/>
                                        <p:tgtEl>
                                          <p:spTgt spid="25"/>
                                        </p:tgtEl>
                                        <p:attrNameLst>
                                          <p:attrName>ppt_x</p:attrName>
                                        </p:attrNameLst>
                                      </p:cBhvr>
                                      <p:tavLst>
                                        <p:tav tm="0">
                                          <p:val>
                                            <p:strVal val="0-#ppt_w/2"/>
                                          </p:val>
                                        </p:tav>
                                        <p:tav tm="100000">
                                          <p:val>
                                            <p:strVal val="#ppt_x"/>
                                          </p:val>
                                        </p:tav>
                                      </p:tavLst>
                                    </p:anim>
                                    <p:anim calcmode="lin" valueType="num">
                                      <p:cBhvr additive="base">
                                        <p:cTn id="53" dur="500" fill="hold"/>
                                        <p:tgtEl>
                                          <p:spTgt spid="25"/>
                                        </p:tgtEl>
                                        <p:attrNameLst>
                                          <p:attrName>ppt_y</p:attrName>
                                        </p:attrNameLst>
                                      </p:cBhvr>
                                      <p:tavLst>
                                        <p:tav tm="0">
                                          <p:val>
                                            <p:strVal val="#ppt_y"/>
                                          </p:val>
                                        </p:tav>
                                        <p:tav tm="100000">
                                          <p:val>
                                            <p:strVal val="#ppt_y"/>
                                          </p:val>
                                        </p:tav>
                                      </p:tavLst>
                                    </p:anim>
                                  </p:childTnLst>
                                </p:cTn>
                              </p:par>
                              <p:par>
                                <p:cTn id="54" presetID="2" presetClass="entr" presetSubtype="8"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500" fill="hold"/>
                                        <p:tgtEl>
                                          <p:spTgt spid="26"/>
                                        </p:tgtEl>
                                        <p:attrNameLst>
                                          <p:attrName>ppt_x</p:attrName>
                                        </p:attrNameLst>
                                      </p:cBhvr>
                                      <p:tavLst>
                                        <p:tav tm="0">
                                          <p:val>
                                            <p:strVal val="0-#ppt_w/2"/>
                                          </p:val>
                                        </p:tav>
                                        <p:tav tm="100000">
                                          <p:val>
                                            <p:strVal val="#ppt_x"/>
                                          </p:val>
                                        </p:tav>
                                      </p:tavLst>
                                    </p:anim>
                                    <p:anim calcmode="lin" valueType="num">
                                      <p:cBhvr additive="base">
                                        <p:cTn id="57" dur="500" fill="hold"/>
                                        <p:tgtEl>
                                          <p:spTgt spid="26"/>
                                        </p:tgtEl>
                                        <p:attrNameLst>
                                          <p:attrName>ppt_y</p:attrName>
                                        </p:attrNameLst>
                                      </p:cBhvr>
                                      <p:tavLst>
                                        <p:tav tm="0">
                                          <p:val>
                                            <p:strVal val="#ppt_y"/>
                                          </p:val>
                                        </p:tav>
                                        <p:tav tm="100000">
                                          <p:val>
                                            <p:strVal val="#ppt_y"/>
                                          </p:val>
                                        </p:tav>
                                      </p:tavLst>
                                    </p:anim>
                                  </p:childTnLst>
                                </p:cTn>
                              </p:par>
                              <p:par>
                                <p:cTn id="58" presetID="2" presetClass="entr" presetSubtype="8"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 calcmode="lin" valueType="num">
                                      <p:cBhvr additive="base">
                                        <p:cTn id="60" dur="500" fill="hold"/>
                                        <p:tgtEl>
                                          <p:spTgt spid="21"/>
                                        </p:tgtEl>
                                        <p:attrNameLst>
                                          <p:attrName>ppt_x</p:attrName>
                                        </p:attrNameLst>
                                      </p:cBhvr>
                                      <p:tavLst>
                                        <p:tav tm="0">
                                          <p:val>
                                            <p:strVal val="0-#ppt_w/2"/>
                                          </p:val>
                                        </p:tav>
                                        <p:tav tm="100000">
                                          <p:val>
                                            <p:strVal val="#ppt_x"/>
                                          </p:val>
                                        </p:tav>
                                      </p:tavLst>
                                    </p:anim>
                                    <p:anim calcmode="lin" valueType="num">
                                      <p:cBhvr additive="base">
                                        <p:cTn id="61" dur="500" fill="hold"/>
                                        <p:tgtEl>
                                          <p:spTgt spid="21"/>
                                        </p:tgtEl>
                                        <p:attrNameLst>
                                          <p:attrName>ppt_y</p:attrName>
                                        </p:attrNameLst>
                                      </p:cBhvr>
                                      <p:tavLst>
                                        <p:tav tm="0">
                                          <p:val>
                                            <p:strVal val="#ppt_y"/>
                                          </p:val>
                                        </p:tav>
                                        <p:tav tm="100000">
                                          <p:val>
                                            <p:strVal val="#ppt_y"/>
                                          </p:val>
                                        </p:tav>
                                      </p:tavLst>
                                    </p:anim>
                                  </p:childTnLst>
                                </p:cTn>
                              </p:par>
                              <p:par>
                                <p:cTn id="62" presetID="2" presetClass="entr" presetSubtype="8"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 calcmode="lin" valueType="num">
                                      <p:cBhvr additive="base">
                                        <p:cTn id="64" dur="500" fill="hold"/>
                                        <p:tgtEl>
                                          <p:spTgt spid="22"/>
                                        </p:tgtEl>
                                        <p:attrNameLst>
                                          <p:attrName>ppt_x</p:attrName>
                                        </p:attrNameLst>
                                      </p:cBhvr>
                                      <p:tavLst>
                                        <p:tav tm="0">
                                          <p:val>
                                            <p:strVal val="0-#ppt_w/2"/>
                                          </p:val>
                                        </p:tav>
                                        <p:tav tm="100000">
                                          <p:val>
                                            <p:strVal val="#ppt_x"/>
                                          </p:val>
                                        </p:tav>
                                      </p:tavLst>
                                    </p:anim>
                                    <p:anim calcmode="lin" valueType="num">
                                      <p:cBhvr additive="base">
                                        <p:cTn id="65" dur="500" fill="hold"/>
                                        <p:tgtEl>
                                          <p:spTgt spid="22"/>
                                        </p:tgtEl>
                                        <p:attrNameLst>
                                          <p:attrName>ppt_y</p:attrName>
                                        </p:attrNameLst>
                                      </p:cBhvr>
                                      <p:tavLst>
                                        <p:tav tm="0">
                                          <p:val>
                                            <p:strVal val="#ppt_y"/>
                                          </p:val>
                                        </p:tav>
                                        <p:tav tm="100000">
                                          <p:val>
                                            <p:strVal val="#ppt_y"/>
                                          </p:val>
                                        </p:tav>
                                      </p:tavLst>
                                    </p:anim>
                                  </p:childTnLst>
                                </p:cTn>
                              </p:par>
                              <p:par>
                                <p:cTn id="66" presetID="2" presetClass="entr" presetSubtype="8" fill="hold" grpId="0" nodeType="withEffect">
                                  <p:stCondLst>
                                    <p:cond delay="0"/>
                                  </p:stCondLst>
                                  <p:childTnLst>
                                    <p:set>
                                      <p:cBhvr>
                                        <p:cTn id="67" dur="1" fill="hold">
                                          <p:stCondLst>
                                            <p:cond delay="0"/>
                                          </p:stCondLst>
                                        </p:cTn>
                                        <p:tgtEl>
                                          <p:spTgt spid="23"/>
                                        </p:tgtEl>
                                        <p:attrNameLst>
                                          <p:attrName>style.visibility</p:attrName>
                                        </p:attrNameLst>
                                      </p:cBhvr>
                                      <p:to>
                                        <p:strVal val="visible"/>
                                      </p:to>
                                    </p:set>
                                    <p:anim calcmode="lin" valueType="num">
                                      <p:cBhvr additive="base">
                                        <p:cTn id="68" dur="500" fill="hold"/>
                                        <p:tgtEl>
                                          <p:spTgt spid="23"/>
                                        </p:tgtEl>
                                        <p:attrNameLst>
                                          <p:attrName>ppt_x</p:attrName>
                                        </p:attrNameLst>
                                      </p:cBhvr>
                                      <p:tavLst>
                                        <p:tav tm="0">
                                          <p:val>
                                            <p:strVal val="0-#ppt_w/2"/>
                                          </p:val>
                                        </p:tav>
                                        <p:tav tm="100000">
                                          <p:val>
                                            <p:strVal val="#ppt_x"/>
                                          </p:val>
                                        </p:tav>
                                      </p:tavLst>
                                    </p:anim>
                                    <p:anim calcmode="lin" valueType="num">
                                      <p:cBhvr additive="base">
                                        <p:cTn id="69" dur="500" fill="hold"/>
                                        <p:tgtEl>
                                          <p:spTgt spid="23"/>
                                        </p:tgtEl>
                                        <p:attrNameLst>
                                          <p:attrName>ppt_y</p:attrName>
                                        </p:attrNameLst>
                                      </p:cBhvr>
                                      <p:tavLst>
                                        <p:tav tm="0">
                                          <p:val>
                                            <p:strVal val="#ppt_y"/>
                                          </p:val>
                                        </p:tav>
                                        <p:tav tm="100000">
                                          <p:val>
                                            <p:strVal val="#ppt_y"/>
                                          </p:val>
                                        </p:tav>
                                      </p:tavLst>
                                    </p:anim>
                                  </p:childTnLst>
                                </p:cTn>
                              </p:par>
                              <p:par>
                                <p:cTn id="70" presetID="2" presetClass="entr" presetSubtype="8"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 calcmode="lin" valueType="num">
                                      <p:cBhvr additive="base">
                                        <p:cTn id="72" dur="500" fill="hold"/>
                                        <p:tgtEl>
                                          <p:spTgt spid="18"/>
                                        </p:tgtEl>
                                        <p:attrNameLst>
                                          <p:attrName>ppt_x</p:attrName>
                                        </p:attrNameLst>
                                      </p:cBhvr>
                                      <p:tavLst>
                                        <p:tav tm="0">
                                          <p:val>
                                            <p:strVal val="0-#ppt_w/2"/>
                                          </p:val>
                                        </p:tav>
                                        <p:tav tm="100000">
                                          <p:val>
                                            <p:strVal val="#ppt_x"/>
                                          </p:val>
                                        </p:tav>
                                      </p:tavLst>
                                    </p:anim>
                                    <p:anim calcmode="lin" valueType="num">
                                      <p:cBhvr additive="base">
                                        <p:cTn id="73" dur="500" fill="hold"/>
                                        <p:tgtEl>
                                          <p:spTgt spid="18"/>
                                        </p:tgtEl>
                                        <p:attrNameLst>
                                          <p:attrName>ppt_y</p:attrName>
                                        </p:attrNameLst>
                                      </p:cBhvr>
                                      <p:tavLst>
                                        <p:tav tm="0">
                                          <p:val>
                                            <p:strVal val="#ppt_y"/>
                                          </p:val>
                                        </p:tav>
                                        <p:tav tm="100000">
                                          <p:val>
                                            <p:strVal val="#ppt_y"/>
                                          </p:val>
                                        </p:tav>
                                      </p:tavLst>
                                    </p:anim>
                                  </p:childTnLst>
                                </p:cTn>
                              </p:par>
                              <p:par>
                                <p:cTn id="74" presetID="2" presetClass="entr" presetSubtype="8" fill="hold" grpId="0" nodeType="withEffect">
                                  <p:stCondLst>
                                    <p:cond delay="0"/>
                                  </p:stCondLst>
                                  <p:childTnLst>
                                    <p:set>
                                      <p:cBhvr>
                                        <p:cTn id="75" dur="1" fill="hold">
                                          <p:stCondLst>
                                            <p:cond delay="0"/>
                                          </p:stCondLst>
                                        </p:cTn>
                                        <p:tgtEl>
                                          <p:spTgt spid="19"/>
                                        </p:tgtEl>
                                        <p:attrNameLst>
                                          <p:attrName>style.visibility</p:attrName>
                                        </p:attrNameLst>
                                      </p:cBhvr>
                                      <p:to>
                                        <p:strVal val="visible"/>
                                      </p:to>
                                    </p:set>
                                    <p:anim calcmode="lin" valueType="num">
                                      <p:cBhvr additive="base">
                                        <p:cTn id="76" dur="500" fill="hold"/>
                                        <p:tgtEl>
                                          <p:spTgt spid="19"/>
                                        </p:tgtEl>
                                        <p:attrNameLst>
                                          <p:attrName>ppt_x</p:attrName>
                                        </p:attrNameLst>
                                      </p:cBhvr>
                                      <p:tavLst>
                                        <p:tav tm="0">
                                          <p:val>
                                            <p:strVal val="0-#ppt_w/2"/>
                                          </p:val>
                                        </p:tav>
                                        <p:tav tm="100000">
                                          <p:val>
                                            <p:strVal val="#ppt_x"/>
                                          </p:val>
                                        </p:tav>
                                      </p:tavLst>
                                    </p:anim>
                                    <p:anim calcmode="lin" valueType="num">
                                      <p:cBhvr additive="base">
                                        <p:cTn id="77" dur="500" fill="hold"/>
                                        <p:tgtEl>
                                          <p:spTgt spid="19"/>
                                        </p:tgtEl>
                                        <p:attrNameLst>
                                          <p:attrName>ppt_y</p:attrName>
                                        </p:attrNameLst>
                                      </p:cBhvr>
                                      <p:tavLst>
                                        <p:tav tm="0">
                                          <p:val>
                                            <p:strVal val="#ppt_y"/>
                                          </p:val>
                                        </p:tav>
                                        <p:tav tm="100000">
                                          <p:val>
                                            <p:strVal val="#ppt_y"/>
                                          </p:val>
                                        </p:tav>
                                      </p:tavLst>
                                    </p:anim>
                                  </p:childTnLst>
                                </p:cTn>
                              </p:par>
                              <p:par>
                                <p:cTn id="78" presetID="2" presetClass="entr" presetSubtype="8" fill="hold" grpId="0" nodeType="withEffect">
                                  <p:stCondLst>
                                    <p:cond delay="0"/>
                                  </p:stCondLst>
                                  <p:childTnLst>
                                    <p:set>
                                      <p:cBhvr>
                                        <p:cTn id="79" dur="1" fill="hold">
                                          <p:stCondLst>
                                            <p:cond delay="0"/>
                                          </p:stCondLst>
                                        </p:cTn>
                                        <p:tgtEl>
                                          <p:spTgt spid="20"/>
                                        </p:tgtEl>
                                        <p:attrNameLst>
                                          <p:attrName>style.visibility</p:attrName>
                                        </p:attrNameLst>
                                      </p:cBhvr>
                                      <p:to>
                                        <p:strVal val="visible"/>
                                      </p:to>
                                    </p:set>
                                    <p:anim calcmode="lin" valueType="num">
                                      <p:cBhvr additive="base">
                                        <p:cTn id="80" dur="500" fill="hold"/>
                                        <p:tgtEl>
                                          <p:spTgt spid="20"/>
                                        </p:tgtEl>
                                        <p:attrNameLst>
                                          <p:attrName>ppt_x</p:attrName>
                                        </p:attrNameLst>
                                      </p:cBhvr>
                                      <p:tavLst>
                                        <p:tav tm="0">
                                          <p:val>
                                            <p:strVal val="0-#ppt_w/2"/>
                                          </p:val>
                                        </p:tav>
                                        <p:tav tm="100000">
                                          <p:val>
                                            <p:strVal val="#ppt_x"/>
                                          </p:val>
                                        </p:tav>
                                      </p:tavLst>
                                    </p:anim>
                                    <p:anim calcmode="lin" valueType="num">
                                      <p:cBhvr additive="base">
                                        <p:cTn id="81" dur="500" fill="hold"/>
                                        <p:tgtEl>
                                          <p:spTgt spid="20"/>
                                        </p:tgtEl>
                                        <p:attrNameLst>
                                          <p:attrName>ppt_y</p:attrName>
                                        </p:attrNameLst>
                                      </p:cBhvr>
                                      <p:tavLst>
                                        <p:tav tm="0">
                                          <p:val>
                                            <p:strVal val="#ppt_y"/>
                                          </p:val>
                                        </p:tav>
                                        <p:tav tm="100000">
                                          <p:val>
                                            <p:strVal val="#ppt_y"/>
                                          </p:val>
                                        </p:tav>
                                      </p:tavLst>
                                    </p:anim>
                                  </p:childTnLst>
                                </p:cTn>
                              </p:par>
                              <p:par>
                                <p:cTn id="82" presetID="2" presetClass="entr" presetSubtype="8" fill="hold" nodeType="withEffect">
                                  <p:stCondLst>
                                    <p:cond delay="0"/>
                                  </p:stCondLst>
                                  <p:childTnLst>
                                    <p:set>
                                      <p:cBhvr>
                                        <p:cTn id="83" dur="1" fill="hold">
                                          <p:stCondLst>
                                            <p:cond delay="0"/>
                                          </p:stCondLst>
                                        </p:cTn>
                                        <p:tgtEl>
                                          <p:spTgt spid="13"/>
                                        </p:tgtEl>
                                        <p:attrNameLst>
                                          <p:attrName>style.visibility</p:attrName>
                                        </p:attrNameLst>
                                      </p:cBhvr>
                                      <p:to>
                                        <p:strVal val="visible"/>
                                      </p:to>
                                    </p:set>
                                    <p:anim calcmode="lin" valueType="num">
                                      <p:cBhvr additive="base">
                                        <p:cTn id="84" dur="500" fill="hold"/>
                                        <p:tgtEl>
                                          <p:spTgt spid="13"/>
                                        </p:tgtEl>
                                        <p:attrNameLst>
                                          <p:attrName>ppt_x</p:attrName>
                                        </p:attrNameLst>
                                      </p:cBhvr>
                                      <p:tavLst>
                                        <p:tav tm="0">
                                          <p:val>
                                            <p:strVal val="0-#ppt_w/2"/>
                                          </p:val>
                                        </p:tav>
                                        <p:tav tm="100000">
                                          <p:val>
                                            <p:strVal val="#ppt_x"/>
                                          </p:val>
                                        </p:tav>
                                      </p:tavLst>
                                    </p:anim>
                                    <p:anim calcmode="lin" valueType="num">
                                      <p:cBhvr additive="base">
                                        <p:cTn id="85" dur="500" fill="hold"/>
                                        <p:tgtEl>
                                          <p:spTgt spid="13"/>
                                        </p:tgtEl>
                                        <p:attrNameLst>
                                          <p:attrName>ppt_y</p:attrName>
                                        </p:attrNameLst>
                                      </p:cBhvr>
                                      <p:tavLst>
                                        <p:tav tm="0">
                                          <p:val>
                                            <p:strVal val="#ppt_y"/>
                                          </p:val>
                                        </p:tav>
                                        <p:tav tm="100000">
                                          <p:val>
                                            <p:strVal val="#ppt_y"/>
                                          </p:val>
                                        </p:tav>
                                      </p:tavLst>
                                    </p:anim>
                                  </p:childTnLst>
                                </p:cTn>
                              </p:par>
                              <p:par>
                                <p:cTn id="86" presetID="2" presetClass="entr" presetSubtype="8" fill="hold" nodeType="withEffect">
                                  <p:stCondLst>
                                    <p:cond delay="0"/>
                                  </p:stCondLst>
                                  <p:childTnLst>
                                    <p:set>
                                      <p:cBhvr>
                                        <p:cTn id="87" dur="1" fill="hold">
                                          <p:stCondLst>
                                            <p:cond delay="0"/>
                                          </p:stCondLst>
                                        </p:cTn>
                                        <p:tgtEl>
                                          <p:spTgt spid="14"/>
                                        </p:tgtEl>
                                        <p:attrNameLst>
                                          <p:attrName>style.visibility</p:attrName>
                                        </p:attrNameLst>
                                      </p:cBhvr>
                                      <p:to>
                                        <p:strVal val="visible"/>
                                      </p:to>
                                    </p:set>
                                    <p:anim calcmode="lin" valueType="num">
                                      <p:cBhvr additive="base">
                                        <p:cTn id="88" dur="500" fill="hold"/>
                                        <p:tgtEl>
                                          <p:spTgt spid="14"/>
                                        </p:tgtEl>
                                        <p:attrNameLst>
                                          <p:attrName>ppt_x</p:attrName>
                                        </p:attrNameLst>
                                      </p:cBhvr>
                                      <p:tavLst>
                                        <p:tav tm="0">
                                          <p:val>
                                            <p:strVal val="0-#ppt_w/2"/>
                                          </p:val>
                                        </p:tav>
                                        <p:tav tm="100000">
                                          <p:val>
                                            <p:strVal val="#ppt_x"/>
                                          </p:val>
                                        </p:tav>
                                      </p:tavLst>
                                    </p:anim>
                                    <p:anim calcmode="lin" valueType="num">
                                      <p:cBhvr additive="base">
                                        <p:cTn id="89" dur="500" fill="hold"/>
                                        <p:tgtEl>
                                          <p:spTgt spid="14"/>
                                        </p:tgtEl>
                                        <p:attrNameLst>
                                          <p:attrName>ppt_y</p:attrName>
                                        </p:attrNameLst>
                                      </p:cBhvr>
                                      <p:tavLst>
                                        <p:tav tm="0">
                                          <p:val>
                                            <p:strVal val="#ppt_y"/>
                                          </p:val>
                                        </p:tav>
                                        <p:tav tm="100000">
                                          <p:val>
                                            <p:strVal val="#ppt_y"/>
                                          </p:val>
                                        </p:tav>
                                      </p:tavLst>
                                    </p:anim>
                                  </p:childTnLst>
                                </p:cTn>
                              </p:par>
                              <p:par>
                                <p:cTn id="90" presetID="2" presetClass="entr" presetSubtype="8" fill="hold" nodeType="withEffect">
                                  <p:stCondLst>
                                    <p:cond delay="0"/>
                                  </p:stCondLst>
                                  <p:childTnLst>
                                    <p:set>
                                      <p:cBhvr>
                                        <p:cTn id="91" dur="1" fill="hold">
                                          <p:stCondLst>
                                            <p:cond delay="0"/>
                                          </p:stCondLst>
                                        </p:cTn>
                                        <p:tgtEl>
                                          <p:spTgt spid="15"/>
                                        </p:tgtEl>
                                        <p:attrNameLst>
                                          <p:attrName>style.visibility</p:attrName>
                                        </p:attrNameLst>
                                      </p:cBhvr>
                                      <p:to>
                                        <p:strVal val="visible"/>
                                      </p:to>
                                    </p:set>
                                    <p:anim calcmode="lin" valueType="num">
                                      <p:cBhvr additive="base">
                                        <p:cTn id="92" dur="500" fill="hold"/>
                                        <p:tgtEl>
                                          <p:spTgt spid="15"/>
                                        </p:tgtEl>
                                        <p:attrNameLst>
                                          <p:attrName>ppt_x</p:attrName>
                                        </p:attrNameLst>
                                      </p:cBhvr>
                                      <p:tavLst>
                                        <p:tav tm="0">
                                          <p:val>
                                            <p:strVal val="0-#ppt_w/2"/>
                                          </p:val>
                                        </p:tav>
                                        <p:tav tm="100000">
                                          <p:val>
                                            <p:strVal val="#ppt_x"/>
                                          </p:val>
                                        </p:tav>
                                      </p:tavLst>
                                    </p:anim>
                                    <p:anim calcmode="lin" valueType="num">
                                      <p:cBhvr additive="base">
                                        <p:cTn id="93" dur="500" fill="hold"/>
                                        <p:tgtEl>
                                          <p:spTgt spid="15"/>
                                        </p:tgtEl>
                                        <p:attrNameLst>
                                          <p:attrName>ppt_y</p:attrName>
                                        </p:attrNameLst>
                                      </p:cBhvr>
                                      <p:tavLst>
                                        <p:tav tm="0">
                                          <p:val>
                                            <p:strVal val="#ppt_y"/>
                                          </p:val>
                                        </p:tav>
                                        <p:tav tm="100000">
                                          <p:val>
                                            <p:strVal val="#ppt_y"/>
                                          </p:val>
                                        </p:tav>
                                      </p:tavLst>
                                    </p:anim>
                                  </p:childTnLst>
                                </p:cTn>
                              </p:par>
                              <p:par>
                                <p:cTn id="94" presetID="2" presetClass="entr" presetSubtype="8" fill="hold" nodeType="withEffect">
                                  <p:stCondLst>
                                    <p:cond delay="0"/>
                                  </p:stCondLst>
                                  <p:childTnLst>
                                    <p:set>
                                      <p:cBhvr>
                                        <p:cTn id="95" dur="1" fill="hold">
                                          <p:stCondLst>
                                            <p:cond delay="0"/>
                                          </p:stCondLst>
                                        </p:cTn>
                                        <p:tgtEl>
                                          <p:spTgt spid="16"/>
                                        </p:tgtEl>
                                        <p:attrNameLst>
                                          <p:attrName>style.visibility</p:attrName>
                                        </p:attrNameLst>
                                      </p:cBhvr>
                                      <p:to>
                                        <p:strVal val="visible"/>
                                      </p:to>
                                    </p:set>
                                    <p:anim calcmode="lin" valueType="num">
                                      <p:cBhvr additive="base">
                                        <p:cTn id="96" dur="500" fill="hold"/>
                                        <p:tgtEl>
                                          <p:spTgt spid="16"/>
                                        </p:tgtEl>
                                        <p:attrNameLst>
                                          <p:attrName>ppt_x</p:attrName>
                                        </p:attrNameLst>
                                      </p:cBhvr>
                                      <p:tavLst>
                                        <p:tav tm="0">
                                          <p:val>
                                            <p:strVal val="0-#ppt_w/2"/>
                                          </p:val>
                                        </p:tav>
                                        <p:tav tm="100000">
                                          <p:val>
                                            <p:strVal val="#ppt_x"/>
                                          </p:val>
                                        </p:tav>
                                      </p:tavLst>
                                    </p:anim>
                                    <p:anim calcmode="lin" valueType="num">
                                      <p:cBhvr additive="base">
                                        <p:cTn id="97" dur="500" fill="hold"/>
                                        <p:tgtEl>
                                          <p:spTgt spid="16"/>
                                        </p:tgtEl>
                                        <p:attrNameLst>
                                          <p:attrName>ppt_y</p:attrName>
                                        </p:attrNameLst>
                                      </p:cBhvr>
                                      <p:tavLst>
                                        <p:tav tm="0">
                                          <p:val>
                                            <p:strVal val="#ppt_y"/>
                                          </p:val>
                                        </p:tav>
                                        <p:tav tm="100000">
                                          <p:val>
                                            <p:strVal val="#ppt_y"/>
                                          </p:val>
                                        </p:tav>
                                      </p:tavLst>
                                    </p:anim>
                                  </p:childTnLst>
                                </p:cTn>
                              </p:par>
                              <p:par>
                                <p:cTn id="98" presetID="2" presetClass="entr" presetSubtype="8" fill="hold" nodeType="withEffect">
                                  <p:stCondLst>
                                    <p:cond delay="0"/>
                                  </p:stCondLst>
                                  <p:childTnLst>
                                    <p:set>
                                      <p:cBhvr>
                                        <p:cTn id="99" dur="1" fill="hold">
                                          <p:stCondLst>
                                            <p:cond delay="0"/>
                                          </p:stCondLst>
                                        </p:cTn>
                                        <p:tgtEl>
                                          <p:spTgt spid="17"/>
                                        </p:tgtEl>
                                        <p:attrNameLst>
                                          <p:attrName>style.visibility</p:attrName>
                                        </p:attrNameLst>
                                      </p:cBhvr>
                                      <p:to>
                                        <p:strVal val="visible"/>
                                      </p:to>
                                    </p:set>
                                    <p:anim calcmode="lin" valueType="num">
                                      <p:cBhvr additive="base">
                                        <p:cTn id="100" dur="500" fill="hold"/>
                                        <p:tgtEl>
                                          <p:spTgt spid="17"/>
                                        </p:tgtEl>
                                        <p:attrNameLst>
                                          <p:attrName>ppt_x</p:attrName>
                                        </p:attrNameLst>
                                      </p:cBhvr>
                                      <p:tavLst>
                                        <p:tav tm="0">
                                          <p:val>
                                            <p:strVal val="0-#ppt_w/2"/>
                                          </p:val>
                                        </p:tav>
                                        <p:tav tm="100000">
                                          <p:val>
                                            <p:strVal val="#ppt_x"/>
                                          </p:val>
                                        </p:tav>
                                      </p:tavLst>
                                    </p:anim>
                                    <p:anim calcmode="lin" valueType="num">
                                      <p:cBhvr additive="base">
                                        <p:cTn id="101"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3" grpId="0"/>
      <p:bldP spid="34" grpId="0"/>
      <p:bldP spid="35" grpId="0" animBg="1"/>
      <p:bldP spid="30" grpId="0"/>
      <p:bldP spid="31" grpId="0"/>
      <p:bldP spid="32" grpId="0" animBg="1"/>
      <p:bldP spid="27" grpId="0"/>
      <p:bldP spid="28" grpId="0"/>
      <p:bldP spid="29" grpId="0" animBg="1"/>
      <p:bldP spid="24" grpId="0"/>
      <p:bldP spid="25" grpId="0"/>
      <p:bldP spid="26" grpId="0" animBg="1"/>
      <p:bldP spid="21" grpId="0"/>
      <p:bldP spid="22" grpId="0"/>
      <p:bldP spid="23" grpId="0" animBg="1"/>
      <p:bldP spid="18" grpId="0"/>
      <p:bldP spid="19" grpId="0"/>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ïṡḻïďê">
            <a:extLst>
              <a:ext uri="{FF2B5EF4-FFF2-40B4-BE49-F238E27FC236}">
                <a16:creationId xmlns:a16="http://schemas.microsoft.com/office/drawing/2014/main" id="{DBA96DC7-0A75-48AA-87E9-E2CDDD664041}"/>
              </a:ext>
            </a:extLst>
          </p:cNvPr>
          <p:cNvSpPr/>
          <p:nvPr/>
        </p:nvSpPr>
        <p:spPr>
          <a:xfrm>
            <a:off x="8263808" y="0"/>
            <a:ext cx="2740302" cy="3249378"/>
          </a:xfrm>
          <a:prstGeom prst="rect">
            <a:avLst/>
          </a:prstGeom>
          <a:solidFill>
            <a:srgbClr val="437F7F">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dirty="0">
              <a:cs typeface="+mn-ea"/>
              <a:sym typeface="+mn-lt"/>
            </a:endParaRPr>
          </a:p>
        </p:txBody>
      </p:sp>
      <p:sp>
        <p:nvSpPr>
          <p:cNvPr id="5" name="íṡļiḑe">
            <a:extLst>
              <a:ext uri="{FF2B5EF4-FFF2-40B4-BE49-F238E27FC236}">
                <a16:creationId xmlns:a16="http://schemas.microsoft.com/office/drawing/2014/main" id="{B5884592-A842-4598-BF2C-5AC2908A1F53}"/>
              </a:ext>
            </a:extLst>
          </p:cNvPr>
          <p:cNvSpPr/>
          <p:nvPr/>
        </p:nvSpPr>
        <p:spPr bwMode="auto">
          <a:xfrm>
            <a:off x="1530414" y="2148116"/>
            <a:ext cx="544678" cy="475468"/>
          </a:xfrm>
          <a:custGeom>
            <a:avLst/>
            <a:gdLst>
              <a:gd name="connsiteX0" fmla="*/ 424975 w 608697"/>
              <a:gd name="connsiteY0" fmla="*/ 168488 h 531358"/>
              <a:gd name="connsiteX1" fmla="*/ 387604 w 608697"/>
              <a:gd name="connsiteY1" fmla="*/ 205806 h 531358"/>
              <a:gd name="connsiteX2" fmla="*/ 424975 w 608697"/>
              <a:gd name="connsiteY2" fmla="*/ 243124 h 531358"/>
              <a:gd name="connsiteX3" fmla="*/ 462346 w 608697"/>
              <a:gd name="connsiteY3" fmla="*/ 205806 h 531358"/>
              <a:gd name="connsiteX4" fmla="*/ 424975 w 608697"/>
              <a:gd name="connsiteY4" fmla="*/ 168488 h 531358"/>
              <a:gd name="connsiteX5" fmla="*/ 287947 w 608697"/>
              <a:gd name="connsiteY5" fmla="*/ 168488 h 531358"/>
              <a:gd name="connsiteX6" fmla="*/ 250576 w 608697"/>
              <a:gd name="connsiteY6" fmla="*/ 205806 h 531358"/>
              <a:gd name="connsiteX7" fmla="*/ 287947 w 608697"/>
              <a:gd name="connsiteY7" fmla="*/ 243124 h 531358"/>
              <a:gd name="connsiteX8" fmla="*/ 325318 w 608697"/>
              <a:gd name="connsiteY8" fmla="*/ 205806 h 531358"/>
              <a:gd name="connsiteX9" fmla="*/ 287947 w 608697"/>
              <a:gd name="connsiteY9" fmla="*/ 168488 h 531358"/>
              <a:gd name="connsiteX10" fmla="*/ 102356 w 608697"/>
              <a:gd name="connsiteY10" fmla="*/ 121231 h 531358"/>
              <a:gd name="connsiteX11" fmla="*/ 98850 w 608697"/>
              <a:gd name="connsiteY11" fmla="*/ 127711 h 531358"/>
              <a:gd name="connsiteX12" fmla="*/ 76842 w 608697"/>
              <a:gd name="connsiteY12" fmla="*/ 217990 h 531358"/>
              <a:gd name="connsiteX13" fmla="*/ 98850 w 608697"/>
              <a:gd name="connsiteY13" fmla="*/ 308194 h 531358"/>
              <a:gd name="connsiteX14" fmla="*/ 157488 w 608697"/>
              <a:gd name="connsiteY14" fmla="*/ 380223 h 531358"/>
              <a:gd name="connsiteX15" fmla="*/ 344668 w 608697"/>
              <a:gd name="connsiteY15" fmla="*/ 444729 h 531358"/>
              <a:gd name="connsiteX16" fmla="*/ 370257 w 608697"/>
              <a:gd name="connsiteY16" fmla="*/ 443687 h 531358"/>
              <a:gd name="connsiteX17" fmla="*/ 236717 w 608697"/>
              <a:gd name="connsiteY17" fmla="*/ 477876 h 531358"/>
              <a:gd name="connsiteX18" fmla="*/ 198072 w 608697"/>
              <a:gd name="connsiteY18" fmla="*/ 475344 h 531358"/>
              <a:gd name="connsiteX19" fmla="*/ 82437 w 608697"/>
              <a:gd name="connsiteY19" fmla="*/ 531284 h 531358"/>
              <a:gd name="connsiteX20" fmla="*/ 81542 w 608697"/>
              <a:gd name="connsiteY20" fmla="*/ 531358 h 531358"/>
              <a:gd name="connsiteX21" fmla="*/ 75051 w 608697"/>
              <a:gd name="connsiteY21" fmla="*/ 527857 h 531358"/>
              <a:gd name="connsiteX22" fmla="*/ 74753 w 608697"/>
              <a:gd name="connsiteY22" fmla="*/ 519738 h 531358"/>
              <a:gd name="connsiteX23" fmla="*/ 88778 w 608697"/>
              <a:gd name="connsiteY23" fmla="*/ 435046 h 531358"/>
              <a:gd name="connsiteX24" fmla="*/ 0 w 608697"/>
              <a:gd name="connsiteY24" fmla="*/ 282198 h 531358"/>
              <a:gd name="connsiteX25" fmla="*/ 102356 w 608697"/>
              <a:gd name="connsiteY25" fmla="*/ 121231 h 531358"/>
              <a:gd name="connsiteX26" fmla="*/ 356424 w 608697"/>
              <a:gd name="connsiteY26" fmla="*/ 0 h 531358"/>
              <a:gd name="connsiteX27" fmla="*/ 608697 w 608697"/>
              <a:gd name="connsiteY27" fmla="*/ 211244 h 531358"/>
              <a:gd name="connsiteX28" fmla="*/ 518290 w 608697"/>
              <a:gd name="connsiteY28" fmla="*/ 373401 h 531358"/>
              <a:gd name="connsiteX29" fmla="*/ 531941 w 608697"/>
              <a:gd name="connsiteY29" fmla="*/ 441109 h 531358"/>
              <a:gd name="connsiteX30" fmla="*/ 531120 w 608697"/>
              <a:gd name="connsiteY30" fmla="*/ 465391 h 531358"/>
              <a:gd name="connsiteX31" fmla="*/ 511577 w 608697"/>
              <a:gd name="connsiteY31" fmla="*/ 475894 h 531358"/>
              <a:gd name="connsiteX32" fmla="*/ 509041 w 608697"/>
              <a:gd name="connsiteY32" fmla="*/ 475745 h 531358"/>
              <a:gd name="connsiteX33" fmla="*/ 391408 w 608697"/>
              <a:gd name="connsiteY33" fmla="*/ 420476 h 531358"/>
              <a:gd name="connsiteX34" fmla="*/ 356424 w 608697"/>
              <a:gd name="connsiteY34" fmla="*/ 422487 h 531358"/>
              <a:gd name="connsiteX35" fmla="*/ 104225 w 608697"/>
              <a:gd name="connsiteY35" fmla="*/ 211244 h 531358"/>
              <a:gd name="connsiteX36" fmla="*/ 356424 w 608697"/>
              <a:gd name="connsiteY36" fmla="*/ 0 h 53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8697" h="531358">
                <a:moveTo>
                  <a:pt x="424975" y="168488"/>
                </a:moveTo>
                <a:cubicBezTo>
                  <a:pt x="404312" y="168488"/>
                  <a:pt x="387604" y="185248"/>
                  <a:pt x="387604" y="205806"/>
                </a:cubicBezTo>
                <a:cubicBezTo>
                  <a:pt x="387604" y="226439"/>
                  <a:pt x="404312" y="243124"/>
                  <a:pt x="424975" y="243124"/>
                </a:cubicBezTo>
                <a:cubicBezTo>
                  <a:pt x="445562" y="243124"/>
                  <a:pt x="462346" y="226439"/>
                  <a:pt x="462346" y="205806"/>
                </a:cubicBezTo>
                <a:cubicBezTo>
                  <a:pt x="462346" y="185248"/>
                  <a:pt x="445637" y="168488"/>
                  <a:pt x="424975" y="168488"/>
                </a:cubicBezTo>
                <a:close/>
                <a:moveTo>
                  <a:pt x="287947" y="168488"/>
                </a:moveTo>
                <a:cubicBezTo>
                  <a:pt x="267285" y="168488"/>
                  <a:pt x="250576" y="185248"/>
                  <a:pt x="250576" y="205806"/>
                </a:cubicBezTo>
                <a:cubicBezTo>
                  <a:pt x="250576" y="226439"/>
                  <a:pt x="267285" y="243124"/>
                  <a:pt x="287947" y="243124"/>
                </a:cubicBezTo>
                <a:cubicBezTo>
                  <a:pt x="308610" y="243124"/>
                  <a:pt x="325318" y="226439"/>
                  <a:pt x="325318" y="205806"/>
                </a:cubicBezTo>
                <a:cubicBezTo>
                  <a:pt x="325318" y="185248"/>
                  <a:pt x="308610" y="168488"/>
                  <a:pt x="287947" y="168488"/>
                </a:cubicBezTo>
                <a:close/>
                <a:moveTo>
                  <a:pt x="102356" y="121231"/>
                </a:moveTo>
                <a:cubicBezTo>
                  <a:pt x="101162" y="123317"/>
                  <a:pt x="99969" y="125477"/>
                  <a:pt x="98850" y="127711"/>
                </a:cubicBezTo>
                <a:cubicBezTo>
                  <a:pt x="84227" y="156240"/>
                  <a:pt x="76842" y="186631"/>
                  <a:pt x="76842" y="217990"/>
                </a:cubicBezTo>
                <a:cubicBezTo>
                  <a:pt x="76842" y="249275"/>
                  <a:pt x="84227" y="279666"/>
                  <a:pt x="98850" y="308194"/>
                </a:cubicBezTo>
                <a:cubicBezTo>
                  <a:pt x="112726" y="335308"/>
                  <a:pt x="132496" y="359516"/>
                  <a:pt x="157488" y="380223"/>
                </a:cubicBezTo>
                <a:cubicBezTo>
                  <a:pt x="207845" y="421787"/>
                  <a:pt x="274317" y="444729"/>
                  <a:pt x="344668" y="444729"/>
                </a:cubicBezTo>
                <a:cubicBezTo>
                  <a:pt x="353173" y="444729"/>
                  <a:pt x="361752" y="444357"/>
                  <a:pt x="370257" y="443687"/>
                </a:cubicBezTo>
                <a:cubicBezTo>
                  <a:pt x="332209" y="465288"/>
                  <a:pt x="286254" y="477876"/>
                  <a:pt x="236717" y="477876"/>
                </a:cubicBezTo>
                <a:cubicBezTo>
                  <a:pt x="223736" y="477876"/>
                  <a:pt x="210755" y="477057"/>
                  <a:pt x="198072" y="475344"/>
                </a:cubicBezTo>
                <a:cubicBezTo>
                  <a:pt x="160397" y="499478"/>
                  <a:pt x="110637" y="528155"/>
                  <a:pt x="82437" y="531284"/>
                </a:cubicBezTo>
                <a:cubicBezTo>
                  <a:pt x="82138" y="531358"/>
                  <a:pt x="81840" y="531358"/>
                  <a:pt x="81542" y="531358"/>
                </a:cubicBezTo>
                <a:cubicBezTo>
                  <a:pt x="78930" y="531358"/>
                  <a:pt x="76469" y="530017"/>
                  <a:pt x="75051" y="527857"/>
                </a:cubicBezTo>
                <a:cubicBezTo>
                  <a:pt x="73410" y="525399"/>
                  <a:pt x="73335" y="522271"/>
                  <a:pt x="74753" y="519738"/>
                </a:cubicBezTo>
                <a:cubicBezTo>
                  <a:pt x="75051" y="519291"/>
                  <a:pt x="99223" y="476014"/>
                  <a:pt x="88778" y="435046"/>
                </a:cubicBezTo>
                <a:cubicBezTo>
                  <a:pt x="32303" y="397653"/>
                  <a:pt x="0" y="342160"/>
                  <a:pt x="0" y="282198"/>
                </a:cubicBezTo>
                <a:cubicBezTo>
                  <a:pt x="0" y="215532"/>
                  <a:pt x="40584" y="156538"/>
                  <a:pt x="102356" y="121231"/>
                </a:cubicBezTo>
                <a:close/>
                <a:moveTo>
                  <a:pt x="356424" y="0"/>
                </a:moveTo>
                <a:cubicBezTo>
                  <a:pt x="495540" y="0"/>
                  <a:pt x="608697" y="94747"/>
                  <a:pt x="608697" y="211244"/>
                </a:cubicBezTo>
                <a:cubicBezTo>
                  <a:pt x="608697" y="274408"/>
                  <a:pt x="575802" y="333178"/>
                  <a:pt x="518290" y="373401"/>
                </a:cubicBezTo>
                <a:cubicBezTo>
                  <a:pt x="512845" y="406324"/>
                  <a:pt x="531717" y="440811"/>
                  <a:pt x="531941" y="441109"/>
                </a:cubicBezTo>
                <a:cubicBezTo>
                  <a:pt x="536267" y="448781"/>
                  <a:pt x="535969" y="458092"/>
                  <a:pt x="531120" y="465391"/>
                </a:cubicBezTo>
                <a:cubicBezTo>
                  <a:pt x="526794" y="472021"/>
                  <a:pt x="519484" y="475894"/>
                  <a:pt x="511577" y="475894"/>
                </a:cubicBezTo>
                <a:cubicBezTo>
                  <a:pt x="510756" y="475894"/>
                  <a:pt x="509936" y="475894"/>
                  <a:pt x="509041" y="475745"/>
                </a:cubicBezTo>
                <a:cubicBezTo>
                  <a:pt x="484574" y="473064"/>
                  <a:pt x="444966" y="454442"/>
                  <a:pt x="391408" y="420476"/>
                </a:cubicBezTo>
                <a:cubicBezTo>
                  <a:pt x="379920" y="421817"/>
                  <a:pt x="368135" y="422487"/>
                  <a:pt x="356424" y="422487"/>
                </a:cubicBezTo>
                <a:cubicBezTo>
                  <a:pt x="217382" y="422487"/>
                  <a:pt x="104225" y="327741"/>
                  <a:pt x="104225" y="211244"/>
                </a:cubicBezTo>
                <a:cubicBezTo>
                  <a:pt x="104225" y="94747"/>
                  <a:pt x="217382" y="0"/>
                  <a:pt x="356424" y="0"/>
                </a:cubicBezTo>
                <a:close/>
              </a:path>
            </a:pathLst>
          </a:custGeom>
          <a:solidFill>
            <a:srgbClr val="437F7F"/>
          </a:solidFill>
          <a:ln>
            <a:noFill/>
          </a:ln>
        </p:spPr>
        <p:txBody>
          <a:bodyPr/>
          <a:lstStyle/>
          <a:p>
            <a:endParaRPr lang="zh-CN" altLang="en-US" dirty="0">
              <a:cs typeface="+mn-ea"/>
              <a:sym typeface="+mn-lt"/>
            </a:endParaRPr>
          </a:p>
        </p:txBody>
      </p:sp>
      <p:sp>
        <p:nvSpPr>
          <p:cNvPr id="6" name="ïṧḻîdé">
            <a:extLst>
              <a:ext uri="{FF2B5EF4-FFF2-40B4-BE49-F238E27FC236}">
                <a16:creationId xmlns:a16="http://schemas.microsoft.com/office/drawing/2014/main" id="{0B6E79DF-27D4-4FD7-A49F-BFE9638CB8D2}"/>
              </a:ext>
            </a:extLst>
          </p:cNvPr>
          <p:cNvSpPr/>
          <p:nvPr/>
        </p:nvSpPr>
        <p:spPr bwMode="auto">
          <a:xfrm>
            <a:off x="1517730" y="3672603"/>
            <a:ext cx="570046" cy="461400"/>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rgbClr val="437F7F"/>
          </a:solidFill>
          <a:ln>
            <a:noFill/>
          </a:ln>
        </p:spPr>
        <p:txBody>
          <a:bodyPr wrap="square" lIns="91440" tIns="45720" rIns="91440" bIns="45720">
            <a:normAutofit/>
          </a:bodyPr>
          <a:lstStyle/>
          <a:p>
            <a:endParaRPr lang="zh-CN" altLang="en-US" dirty="0">
              <a:cs typeface="+mn-ea"/>
              <a:sym typeface="+mn-lt"/>
            </a:endParaRPr>
          </a:p>
        </p:txBody>
      </p:sp>
      <p:sp>
        <p:nvSpPr>
          <p:cNvPr id="7" name="iṧļîďé">
            <a:extLst>
              <a:ext uri="{FF2B5EF4-FFF2-40B4-BE49-F238E27FC236}">
                <a16:creationId xmlns:a16="http://schemas.microsoft.com/office/drawing/2014/main" id="{4C15E081-152E-496C-83E4-74D382B4C67B}"/>
              </a:ext>
            </a:extLst>
          </p:cNvPr>
          <p:cNvSpPr/>
          <p:nvPr/>
        </p:nvSpPr>
        <p:spPr bwMode="auto">
          <a:xfrm>
            <a:off x="1554187" y="5181704"/>
            <a:ext cx="497132" cy="478102"/>
          </a:xfrm>
          <a:custGeom>
            <a:avLst/>
            <a:gdLst>
              <a:gd name="connsiteX0" fmla="*/ 61288 w 609549"/>
              <a:gd name="connsiteY0" fmla="*/ 383285 h 586216"/>
              <a:gd name="connsiteX1" fmla="*/ 71162 w 609549"/>
              <a:gd name="connsiteY1" fmla="*/ 387101 h 586216"/>
              <a:gd name="connsiteX2" fmla="*/ 120018 w 609549"/>
              <a:gd name="connsiteY2" fmla="*/ 435892 h 586216"/>
              <a:gd name="connsiteX3" fmla="*/ 120018 w 609549"/>
              <a:gd name="connsiteY3" fmla="*/ 454200 h 586216"/>
              <a:gd name="connsiteX4" fmla="*/ 56639 w 609549"/>
              <a:gd name="connsiteY4" fmla="*/ 517543 h 586216"/>
              <a:gd name="connsiteX5" fmla="*/ 35592 w 609549"/>
              <a:gd name="connsiteY5" fmla="*/ 513644 h 586216"/>
              <a:gd name="connsiteX6" fmla="*/ 51877 w 609549"/>
              <a:gd name="connsiteY6" fmla="*/ 388099 h 586216"/>
              <a:gd name="connsiteX7" fmla="*/ 61288 w 609549"/>
              <a:gd name="connsiteY7" fmla="*/ 383285 h 586216"/>
              <a:gd name="connsiteX8" fmla="*/ 235245 w 609549"/>
              <a:gd name="connsiteY8" fmla="*/ 302810 h 586216"/>
              <a:gd name="connsiteX9" fmla="*/ 306042 w 609549"/>
              <a:gd name="connsiteY9" fmla="*/ 373466 h 586216"/>
              <a:gd name="connsiteX10" fmla="*/ 258717 w 609549"/>
              <a:gd name="connsiteY10" fmla="*/ 420680 h 586216"/>
              <a:gd name="connsiteX11" fmla="*/ 230246 w 609549"/>
              <a:gd name="connsiteY11" fmla="*/ 550152 h 586216"/>
              <a:gd name="connsiteX12" fmla="*/ 92223 w 609549"/>
              <a:gd name="connsiteY12" fmla="*/ 575305 h 586216"/>
              <a:gd name="connsiteX13" fmla="*/ 88748 w 609549"/>
              <a:gd name="connsiteY13" fmla="*/ 556143 h 586216"/>
              <a:gd name="connsiteX14" fmla="*/ 165115 w 609549"/>
              <a:gd name="connsiteY14" fmla="*/ 479877 h 586216"/>
              <a:gd name="connsiteX15" fmla="*/ 165115 w 609549"/>
              <a:gd name="connsiteY15" fmla="*/ 446308 h 586216"/>
              <a:gd name="connsiteX16" fmla="*/ 88700 w 609549"/>
              <a:gd name="connsiteY16" fmla="*/ 369995 h 586216"/>
              <a:gd name="connsiteX17" fmla="*/ 92128 w 609549"/>
              <a:gd name="connsiteY17" fmla="*/ 350976 h 586216"/>
              <a:gd name="connsiteX18" fmla="*/ 189111 w 609549"/>
              <a:gd name="connsiteY18" fmla="*/ 348884 h 586216"/>
              <a:gd name="connsiteX19" fmla="*/ 257958 w 609549"/>
              <a:gd name="connsiteY19" fmla="*/ 161679 h 586216"/>
              <a:gd name="connsiteX20" fmla="*/ 317251 w 609549"/>
              <a:gd name="connsiteY20" fmla="*/ 220879 h 586216"/>
              <a:gd name="connsiteX21" fmla="*/ 388070 w 609549"/>
              <a:gd name="connsiteY21" fmla="*/ 291586 h 586216"/>
              <a:gd name="connsiteX22" fmla="*/ 604906 w 609549"/>
              <a:gd name="connsiteY22" fmla="*/ 508130 h 586216"/>
              <a:gd name="connsiteX23" fmla="*/ 604906 w 609549"/>
              <a:gd name="connsiteY23" fmla="*/ 530526 h 586216"/>
              <a:gd name="connsiteX24" fmla="*/ 556567 w 609549"/>
              <a:gd name="connsiteY24" fmla="*/ 578789 h 586216"/>
              <a:gd name="connsiteX25" fmla="*/ 545327 w 609549"/>
              <a:gd name="connsiteY25" fmla="*/ 583449 h 586216"/>
              <a:gd name="connsiteX26" fmla="*/ 534135 w 609549"/>
              <a:gd name="connsiteY26" fmla="*/ 578789 h 586216"/>
              <a:gd name="connsiteX27" fmla="*/ 317251 w 609549"/>
              <a:gd name="connsiteY27" fmla="*/ 362293 h 586216"/>
              <a:gd name="connsiteX28" fmla="*/ 246481 w 609549"/>
              <a:gd name="connsiteY28" fmla="*/ 291586 h 586216"/>
              <a:gd name="connsiteX29" fmla="*/ 187140 w 609549"/>
              <a:gd name="connsiteY29" fmla="*/ 232339 h 586216"/>
              <a:gd name="connsiteX30" fmla="*/ 58606 w 609549"/>
              <a:gd name="connsiteY30" fmla="*/ 160814 h 586216"/>
              <a:gd name="connsiteX31" fmla="*/ 126401 w 609549"/>
              <a:gd name="connsiteY31" fmla="*/ 228498 h 586216"/>
              <a:gd name="connsiteX32" fmla="*/ 111975 w 609549"/>
              <a:gd name="connsiteY32" fmla="*/ 242899 h 586216"/>
              <a:gd name="connsiteX33" fmla="*/ 119307 w 609549"/>
              <a:gd name="connsiteY33" fmla="*/ 250219 h 586216"/>
              <a:gd name="connsiteX34" fmla="*/ 119307 w 609549"/>
              <a:gd name="connsiteY34" fmla="*/ 277692 h 586216"/>
              <a:gd name="connsiteX35" fmla="*/ 115641 w 609549"/>
              <a:gd name="connsiteY35" fmla="*/ 281352 h 586216"/>
              <a:gd name="connsiteX36" fmla="*/ 88123 w 609549"/>
              <a:gd name="connsiteY36" fmla="*/ 281352 h 586216"/>
              <a:gd name="connsiteX37" fmla="*/ 5712 w 609549"/>
              <a:gd name="connsiteY37" fmla="*/ 199029 h 586216"/>
              <a:gd name="connsiteX38" fmla="*/ 5712 w 609549"/>
              <a:gd name="connsiteY38" fmla="*/ 171604 h 586216"/>
              <a:gd name="connsiteX39" fmla="*/ 9378 w 609549"/>
              <a:gd name="connsiteY39" fmla="*/ 167944 h 586216"/>
              <a:gd name="connsiteX40" fmla="*/ 36849 w 609549"/>
              <a:gd name="connsiteY40" fmla="*/ 167944 h 586216"/>
              <a:gd name="connsiteX41" fmla="*/ 44180 w 609549"/>
              <a:gd name="connsiteY41" fmla="*/ 175264 h 586216"/>
              <a:gd name="connsiteX42" fmla="*/ 585775 w 609549"/>
              <a:gd name="connsiteY42" fmla="*/ 66370 h 586216"/>
              <a:gd name="connsiteX43" fmla="*/ 595263 w 609549"/>
              <a:gd name="connsiteY43" fmla="*/ 73839 h 586216"/>
              <a:gd name="connsiteX44" fmla="*/ 578978 w 609549"/>
              <a:gd name="connsiteY44" fmla="*/ 199341 h 586216"/>
              <a:gd name="connsiteX45" fmla="*/ 559693 w 609549"/>
              <a:gd name="connsiteY45" fmla="*/ 200387 h 586216"/>
              <a:gd name="connsiteX46" fmla="*/ 510789 w 609549"/>
              <a:gd name="connsiteY46" fmla="*/ 151612 h 586216"/>
              <a:gd name="connsiteX47" fmla="*/ 510789 w 609549"/>
              <a:gd name="connsiteY47" fmla="*/ 133262 h 586216"/>
              <a:gd name="connsiteX48" fmla="*/ 574216 w 609549"/>
              <a:gd name="connsiteY48" fmla="*/ 69988 h 586216"/>
              <a:gd name="connsiteX49" fmla="*/ 585775 w 609549"/>
              <a:gd name="connsiteY49" fmla="*/ 66370 h 586216"/>
              <a:gd name="connsiteX50" fmla="*/ 158702 w 609549"/>
              <a:gd name="connsiteY50" fmla="*/ 26758 h 586216"/>
              <a:gd name="connsiteX51" fmla="*/ 172463 w 609549"/>
              <a:gd name="connsiteY51" fmla="*/ 32464 h 586216"/>
              <a:gd name="connsiteX52" fmla="*/ 179701 w 609549"/>
              <a:gd name="connsiteY52" fmla="*/ 39691 h 586216"/>
              <a:gd name="connsiteX53" fmla="*/ 246935 w 609549"/>
              <a:gd name="connsiteY53" fmla="*/ 106831 h 586216"/>
              <a:gd name="connsiteX54" fmla="*/ 254886 w 609549"/>
              <a:gd name="connsiteY54" fmla="*/ 114819 h 586216"/>
              <a:gd name="connsiteX55" fmla="*/ 257600 w 609549"/>
              <a:gd name="connsiteY55" fmla="*/ 138879 h 586216"/>
              <a:gd name="connsiteX56" fmla="*/ 254886 w 609549"/>
              <a:gd name="connsiteY56" fmla="*/ 142255 h 586216"/>
              <a:gd name="connsiteX57" fmla="*/ 252315 w 609549"/>
              <a:gd name="connsiteY57" fmla="*/ 144823 h 586216"/>
              <a:gd name="connsiteX58" fmla="*/ 246696 w 609549"/>
              <a:gd name="connsiteY58" fmla="*/ 150434 h 586216"/>
              <a:gd name="connsiteX59" fmla="*/ 175892 w 609549"/>
              <a:gd name="connsiteY59" fmla="*/ 221140 h 586216"/>
              <a:gd name="connsiteX60" fmla="*/ 172463 w 609549"/>
              <a:gd name="connsiteY60" fmla="*/ 224611 h 586216"/>
              <a:gd name="connsiteX61" fmla="*/ 170130 w 609549"/>
              <a:gd name="connsiteY61" fmla="*/ 226560 h 586216"/>
              <a:gd name="connsiteX62" fmla="*/ 162274 w 609549"/>
              <a:gd name="connsiteY62" fmla="*/ 229936 h 586216"/>
              <a:gd name="connsiteX63" fmla="*/ 158702 w 609549"/>
              <a:gd name="connsiteY63" fmla="*/ 230269 h 586216"/>
              <a:gd name="connsiteX64" fmla="*/ 144942 w 609549"/>
              <a:gd name="connsiteY64" fmla="*/ 224611 h 586216"/>
              <a:gd name="connsiteX65" fmla="*/ 137609 w 609549"/>
              <a:gd name="connsiteY65" fmla="*/ 217288 h 586216"/>
              <a:gd name="connsiteX66" fmla="*/ 69804 w 609549"/>
              <a:gd name="connsiteY66" fmla="*/ 149578 h 586216"/>
              <a:gd name="connsiteX67" fmla="*/ 62519 w 609549"/>
              <a:gd name="connsiteY67" fmla="*/ 142255 h 586216"/>
              <a:gd name="connsiteX68" fmla="*/ 62519 w 609549"/>
              <a:gd name="connsiteY68" fmla="*/ 114819 h 586216"/>
              <a:gd name="connsiteX69" fmla="*/ 144942 w 609549"/>
              <a:gd name="connsiteY69" fmla="*/ 32464 h 586216"/>
              <a:gd name="connsiteX70" fmla="*/ 158702 w 609549"/>
              <a:gd name="connsiteY70" fmla="*/ 26758 h 586216"/>
              <a:gd name="connsiteX71" fmla="*/ 254809 w 609549"/>
              <a:gd name="connsiteY71" fmla="*/ 6542 h 586216"/>
              <a:gd name="connsiteX72" fmla="*/ 321015 w 609549"/>
              <a:gd name="connsiteY72" fmla="*/ 29913 h 586216"/>
              <a:gd name="connsiteX73" fmla="*/ 260017 w 609549"/>
              <a:gd name="connsiteY73" fmla="*/ 97465 h 586216"/>
              <a:gd name="connsiteX74" fmla="*/ 193067 w 609549"/>
              <a:gd name="connsiteY74" fmla="*/ 30626 h 586216"/>
              <a:gd name="connsiteX75" fmla="*/ 254809 w 609549"/>
              <a:gd name="connsiteY75" fmla="*/ 6542 h 586216"/>
              <a:gd name="connsiteX76" fmla="*/ 503105 w 609549"/>
              <a:gd name="connsiteY76" fmla="*/ 953 h 586216"/>
              <a:gd name="connsiteX77" fmla="*/ 538560 w 609549"/>
              <a:gd name="connsiteY77" fmla="*/ 10911 h 586216"/>
              <a:gd name="connsiteX78" fmla="*/ 542083 w 609549"/>
              <a:gd name="connsiteY78" fmla="*/ 30073 h 586216"/>
              <a:gd name="connsiteX79" fmla="*/ 465709 w 609549"/>
              <a:gd name="connsiteY79" fmla="*/ 106341 h 586216"/>
              <a:gd name="connsiteX80" fmla="*/ 465709 w 609549"/>
              <a:gd name="connsiteY80" fmla="*/ 139911 h 586216"/>
              <a:gd name="connsiteX81" fmla="*/ 542131 w 609549"/>
              <a:gd name="connsiteY81" fmla="*/ 216227 h 586216"/>
              <a:gd name="connsiteX82" fmla="*/ 538655 w 609549"/>
              <a:gd name="connsiteY82" fmla="*/ 235246 h 586216"/>
              <a:gd name="connsiteX83" fmla="*/ 442187 w 609549"/>
              <a:gd name="connsiteY83" fmla="*/ 237528 h 586216"/>
              <a:gd name="connsiteX84" fmla="*/ 399238 w 609549"/>
              <a:gd name="connsiteY84" fmla="*/ 280370 h 586216"/>
              <a:gd name="connsiteX85" fmla="*/ 328482 w 609549"/>
              <a:gd name="connsiteY85" fmla="*/ 209712 h 586216"/>
              <a:gd name="connsiteX86" fmla="*/ 372240 w 609549"/>
              <a:gd name="connsiteY86" fmla="*/ 166015 h 586216"/>
              <a:gd name="connsiteX87" fmla="*/ 400571 w 609549"/>
              <a:gd name="connsiteY87" fmla="*/ 36064 h 586216"/>
              <a:gd name="connsiteX88" fmla="*/ 503105 w 609549"/>
              <a:gd name="connsiteY88" fmla="*/ 953 h 58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09549" h="586216">
                <a:moveTo>
                  <a:pt x="61288" y="383285"/>
                </a:moveTo>
                <a:cubicBezTo>
                  <a:pt x="64829" y="383106"/>
                  <a:pt x="68448" y="384367"/>
                  <a:pt x="71162" y="387101"/>
                </a:cubicBezTo>
                <a:lnTo>
                  <a:pt x="120018" y="435892"/>
                </a:lnTo>
                <a:cubicBezTo>
                  <a:pt x="125113" y="440933"/>
                  <a:pt x="125113" y="449160"/>
                  <a:pt x="120018" y="454200"/>
                </a:cubicBezTo>
                <a:lnTo>
                  <a:pt x="56639" y="517543"/>
                </a:lnTo>
                <a:cubicBezTo>
                  <a:pt x="50211" y="523963"/>
                  <a:pt x="39211" y="522013"/>
                  <a:pt x="35592" y="513644"/>
                </a:cubicBezTo>
                <a:cubicBezTo>
                  <a:pt x="17783" y="472794"/>
                  <a:pt x="23211" y="424288"/>
                  <a:pt x="51877" y="388099"/>
                </a:cubicBezTo>
                <a:cubicBezTo>
                  <a:pt x="54282" y="385079"/>
                  <a:pt x="57746" y="383463"/>
                  <a:pt x="61288" y="383285"/>
                </a:cubicBezTo>
                <a:close/>
                <a:moveTo>
                  <a:pt x="235245" y="302810"/>
                </a:moveTo>
                <a:lnTo>
                  <a:pt x="306042" y="373466"/>
                </a:lnTo>
                <a:lnTo>
                  <a:pt x="258717" y="420680"/>
                </a:lnTo>
                <a:cubicBezTo>
                  <a:pt x="274667" y="464329"/>
                  <a:pt x="265192" y="515300"/>
                  <a:pt x="230246" y="550152"/>
                </a:cubicBezTo>
                <a:cubicBezTo>
                  <a:pt x="192919" y="587430"/>
                  <a:pt x="137644" y="595798"/>
                  <a:pt x="92223" y="575305"/>
                </a:cubicBezTo>
                <a:cubicBezTo>
                  <a:pt x="84701" y="571882"/>
                  <a:pt x="82892" y="561992"/>
                  <a:pt x="88748" y="556143"/>
                </a:cubicBezTo>
                <a:lnTo>
                  <a:pt x="165115" y="479877"/>
                </a:lnTo>
                <a:cubicBezTo>
                  <a:pt x="174399" y="470605"/>
                  <a:pt x="174399" y="455580"/>
                  <a:pt x="165115" y="446308"/>
                </a:cubicBezTo>
                <a:lnTo>
                  <a:pt x="88700" y="369995"/>
                </a:lnTo>
                <a:cubicBezTo>
                  <a:pt x="82844" y="364194"/>
                  <a:pt x="84653" y="354399"/>
                  <a:pt x="92128" y="350976"/>
                </a:cubicBezTo>
                <a:cubicBezTo>
                  <a:pt x="122789" y="337092"/>
                  <a:pt x="157973" y="336379"/>
                  <a:pt x="189111" y="348884"/>
                </a:cubicBezTo>
                <a:close/>
                <a:moveTo>
                  <a:pt x="257958" y="161679"/>
                </a:moveTo>
                <a:lnTo>
                  <a:pt x="317251" y="220879"/>
                </a:lnTo>
                <a:lnTo>
                  <a:pt x="388070" y="291586"/>
                </a:lnTo>
                <a:lnTo>
                  <a:pt x="604906" y="508130"/>
                </a:lnTo>
                <a:cubicBezTo>
                  <a:pt x="611097" y="514311"/>
                  <a:pt x="611097" y="524344"/>
                  <a:pt x="604906" y="530526"/>
                </a:cubicBezTo>
                <a:lnTo>
                  <a:pt x="556567" y="578789"/>
                </a:lnTo>
                <a:cubicBezTo>
                  <a:pt x="553471" y="581880"/>
                  <a:pt x="549423" y="583449"/>
                  <a:pt x="545327" y="583449"/>
                </a:cubicBezTo>
                <a:cubicBezTo>
                  <a:pt x="541279" y="583449"/>
                  <a:pt x="537231" y="581880"/>
                  <a:pt x="534135" y="578789"/>
                </a:cubicBezTo>
                <a:lnTo>
                  <a:pt x="317251" y="362293"/>
                </a:lnTo>
                <a:lnTo>
                  <a:pt x="246481" y="291586"/>
                </a:lnTo>
                <a:lnTo>
                  <a:pt x="187140" y="232339"/>
                </a:lnTo>
                <a:close/>
                <a:moveTo>
                  <a:pt x="58606" y="160814"/>
                </a:moveTo>
                <a:lnTo>
                  <a:pt x="126401" y="228498"/>
                </a:lnTo>
                <a:lnTo>
                  <a:pt x="111975" y="242899"/>
                </a:lnTo>
                <a:lnTo>
                  <a:pt x="119307" y="250219"/>
                </a:lnTo>
                <a:cubicBezTo>
                  <a:pt x="126877" y="257824"/>
                  <a:pt x="126877" y="270087"/>
                  <a:pt x="119307" y="277692"/>
                </a:cubicBezTo>
                <a:lnTo>
                  <a:pt x="115641" y="281352"/>
                </a:lnTo>
                <a:cubicBezTo>
                  <a:pt x="108024" y="288909"/>
                  <a:pt x="95741" y="288909"/>
                  <a:pt x="88123" y="281352"/>
                </a:cubicBezTo>
                <a:lnTo>
                  <a:pt x="5712" y="199029"/>
                </a:lnTo>
                <a:cubicBezTo>
                  <a:pt x="-1905" y="191424"/>
                  <a:pt x="-1905" y="179161"/>
                  <a:pt x="5712" y="171604"/>
                </a:cubicBezTo>
                <a:lnTo>
                  <a:pt x="9378" y="167944"/>
                </a:lnTo>
                <a:cubicBezTo>
                  <a:pt x="16948" y="160339"/>
                  <a:pt x="29231" y="160339"/>
                  <a:pt x="36849" y="167944"/>
                </a:cubicBezTo>
                <a:lnTo>
                  <a:pt x="44180" y="175264"/>
                </a:lnTo>
                <a:close/>
                <a:moveTo>
                  <a:pt x="585775" y="66370"/>
                </a:moveTo>
                <a:cubicBezTo>
                  <a:pt x="589775" y="67101"/>
                  <a:pt x="593430" y="69680"/>
                  <a:pt x="595263" y="73839"/>
                </a:cubicBezTo>
                <a:cubicBezTo>
                  <a:pt x="613072" y="114675"/>
                  <a:pt x="607644" y="163212"/>
                  <a:pt x="578978" y="199341"/>
                </a:cubicBezTo>
                <a:cubicBezTo>
                  <a:pt x="574168" y="205379"/>
                  <a:pt x="565121" y="205854"/>
                  <a:pt x="559693" y="200387"/>
                </a:cubicBezTo>
                <a:lnTo>
                  <a:pt x="510789" y="151612"/>
                </a:lnTo>
                <a:cubicBezTo>
                  <a:pt x="505742" y="146526"/>
                  <a:pt x="505742" y="138349"/>
                  <a:pt x="510789" y="133262"/>
                </a:cubicBezTo>
                <a:lnTo>
                  <a:pt x="574216" y="69988"/>
                </a:lnTo>
                <a:cubicBezTo>
                  <a:pt x="577430" y="66756"/>
                  <a:pt x="581775" y="65639"/>
                  <a:pt x="585775" y="66370"/>
                </a:cubicBezTo>
                <a:close/>
                <a:moveTo>
                  <a:pt x="158702" y="26758"/>
                </a:moveTo>
                <a:cubicBezTo>
                  <a:pt x="163655" y="26758"/>
                  <a:pt x="168654" y="28660"/>
                  <a:pt x="172463" y="32464"/>
                </a:cubicBezTo>
                <a:lnTo>
                  <a:pt x="179701" y="39691"/>
                </a:lnTo>
                <a:lnTo>
                  <a:pt x="246935" y="106831"/>
                </a:lnTo>
                <a:lnTo>
                  <a:pt x="254886" y="114819"/>
                </a:lnTo>
                <a:cubicBezTo>
                  <a:pt x="261457" y="121334"/>
                  <a:pt x="262362" y="131414"/>
                  <a:pt x="257600" y="138879"/>
                </a:cubicBezTo>
                <a:cubicBezTo>
                  <a:pt x="256839" y="140068"/>
                  <a:pt x="255934" y="141209"/>
                  <a:pt x="254886" y="142255"/>
                </a:cubicBezTo>
                <a:lnTo>
                  <a:pt x="252315" y="144823"/>
                </a:lnTo>
                <a:lnTo>
                  <a:pt x="246696" y="150434"/>
                </a:lnTo>
                <a:lnTo>
                  <a:pt x="175892" y="221140"/>
                </a:lnTo>
                <a:lnTo>
                  <a:pt x="172463" y="224611"/>
                </a:lnTo>
                <a:cubicBezTo>
                  <a:pt x="171702" y="225324"/>
                  <a:pt x="170940" y="225990"/>
                  <a:pt x="170130" y="226560"/>
                </a:cubicBezTo>
                <a:cubicBezTo>
                  <a:pt x="167749" y="228319"/>
                  <a:pt x="165083" y="229413"/>
                  <a:pt x="162274" y="229936"/>
                </a:cubicBezTo>
                <a:cubicBezTo>
                  <a:pt x="161083" y="230174"/>
                  <a:pt x="159893" y="230269"/>
                  <a:pt x="158702" y="230269"/>
                </a:cubicBezTo>
                <a:cubicBezTo>
                  <a:pt x="153703" y="230269"/>
                  <a:pt x="148751" y="228367"/>
                  <a:pt x="144942" y="224611"/>
                </a:cubicBezTo>
                <a:lnTo>
                  <a:pt x="137609" y="217288"/>
                </a:lnTo>
                <a:lnTo>
                  <a:pt x="69804" y="149578"/>
                </a:lnTo>
                <a:lnTo>
                  <a:pt x="62519" y="142255"/>
                </a:lnTo>
                <a:cubicBezTo>
                  <a:pt x="54900" y="134647"/>
                  <a:pt x="54900" y="122380"/>
                  <a:pt x="62519" y="114819"/>
                </a:cubicBezTo>
                <a:lnTo>
                  <a:pt x="144942" y="32464"/>
                </a:lnTo>
                <a:cubicBezTo>
                  <a:pt x="148751" y="28660"/>
                  <a:pt x="153750" y="26758"/>
                  <a:pt x="158702" y="26758"/>
                </a:cubicBezTo>
                <a:close/>
                <a:moveTo>
                  <a:pt x="254809" y="6542"/>
                </a:moveTo>
                <a:cubicBezTo>
                  <a:pt x="277279" y="4029"/>
                  <a:pt x="300492" y="9424"/>
                  <a:pt x="321015" y="29913"/>
                </a:cubicBezTo>
                <a:cubicBezTo>
                  <a:pt x="380347" y="89193"/>
                  <a:pt x="337205" y="46124"/>
                  <a:pt x="260017" y="97465"/>
                </a:cubicBezTo>
                <a:lnTo>
                  <a:pt x="193067" y="30626"/>
                </a:lnTo>
                <a:cubicBezTo>
                  <a:pt x="210614" y="19479"/>
                  <a:pt x="232340" y="9056"/>
                  <a:pt x="254809" y="6542"/>
                </a:cubicBezTo>
                <a:close/>
                <a:moveTo>
                  <a:pt x="503105" y="953"/>
                </a:moveTo>
                <a:cubicBezTo>
                  <a:pt x="515252" y="2468"/>
                  <a:pt x="527216" y="5788"/>
                  <a:pt x="538560" y="10911"/>
                </a:cubicBezTo>
                <a:cubicBezTo>
                  <a:pt x="546131" y="14334"/>
                  <a:pt x="547940" y="24224"/>
                  <a:pt x="542083" y="30073"/>
                </a:cubicBezTo>
                <a:lnTo>
                  <a:pt x="465709" y="106341"/>
                </a:lnTo>
                <a:cubicBezTo>
                  <a:pt x="456424" y="115613"/>
                  <a:pt x="456424" y="130639"/>
                  <a:pt x="465709" y="139911"/>
                </a:cubicBezTo>
                <a:lnTo>
                  <a:pt x="542131" y="216227"/>
                </a:lnTo>
                <a:cubicBezTo>
                  <a:pt x="547940" y="222028"/>
                  <a:pt x="546178" y="231823"/>
                  <a:pt x="538655" y="235246"/>
                </a:cubicBezTo>
                <a:cubicBezTo>
                  <a:pt x="508181" y="249035"/>
                  <a:pt x="473184" y="249844"/>
                  <a:pt x="442187" y="237528"/>
                </a:cubicBezTo>
                <a:lnTo>
                  <a:pt x="399238" y="280370"/>
                </a:lnTo>
                <a:lnTo>
                  <a:pt x="328482" y="209712"/>
                </a:lnTo>
                <a:lnTo>
                  <a:pt x="372240" y="166015"/>
                </a:lnTo>
                <a:cubicBezTo>
                  <a:pt x="356051" y="122270"/>
                  <a:pt x="365527" y="71060"/>
                  <a:pt x="400571" y="36064"/>
                </a:cubicBezTo>
                <a:cubicBezTo>
                  <a:pt x="428569" y="8106"/>
                  <a:pt x="466664" y="-3592"/>
                  <a:pt x="503105" y="953"/>
                </a:cubicBezTo>
                <a:close/>
              </a:path>
            </a:pathLst>
          </a:custGeom>
          <a:solidFill>
            <a:srgbClr val="437F7F"/>
          </a:solidFill>
          <a:ln>
            <a:noFill/>
          </a:ln>
        </p:spPr>
        <p:txBody>
          <a:bodyPr/>
          <a:lstStyle/>
          <a:p>
            <a:endParaRPr lang="zh-CN" altLang="en-US" dirty="0">
              <a:cs typeface="+mn-ea"/>
              <a:sym typeface="+mn-lt"/>
            </a:endParaRPr>
          </a:p>
        </p:txBody>
      </p:sp>
      <p:sp>
        <p:nvSpPr>
          <p:cNvPr id="18" name="îšľíḓé">
            <a:extLst>
              <a:ext uri="{FF2B5EF4-FFF2-40B4-BE49-F238E27FC236}">
                <a16:creationId xmlns:a16="http://schemas.microsoft.com/office/drawing/2014/main" id="{F261DDCC-7A12-4753-A96D-A66BF6D90F72}"/>
              </a:ext>
            </a:extLst>
          </p:cNvPr>
          <p:cNvSpPr txBox="1"/>
          <p:nvPr/>
        </p:nvSpPr>
        <p:spPr bwMode="auto">
          <a:xfrm>
            <a:off x="2351359" y="2210704"/>
            <a:ext cx="4946968"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1900" b="1" dirty="0">
                <a:cs typeface="+mn-ea"/>
                <a:sym typeface="+mn-lt"/>
              </a:rPr>
              <a:t>第五周完成零件的加工和伞结构装配</a:t>
            </a:r>
            <a:endParaRPr lang="en-US" altLang="zh-CN" sz="1900" b="1" dirty="0">
              <a:cs typeface="+mn-ea"/>
              <a:sym typeface="+mn-lt"/>
            </a:endParaRPr>
          </a:p>
        </p:txBody>
      </p:sp>
      <p:sp>
        <p:nvSpPr>
          <p:cNvPr id="16" name="ïşḻiḓê">
            <a:extLst>
              <a:ext uri="{FF2B5EF4-FFF2-40B4-BE49-F238E27FC236}">
                <a16:creationId xmlns:a16="http://schemas.microsoft.com/office/drawing/2014/main" id="{138C9BF3-E4D9-493B-AF68-5FDA23015541}"/>
              </a:ext>
            </a:extLst>
          </p:cNvPr>
          <p:cNvSpPr txBox="1"/>
          <p:nvPr/>
        </p:nvSpPr>
        <p:spPr bwMode="auto">
          <a:xfrm>
            <a:off x="2351359" y="3740906"/>
            <a:ext cx="4946968"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2000" b="1" dirty="0">
                <a:cs typeface="+mn-ea"/>
                <a:sym typeface="+mn-lt"/>
              </a:rPr>
              <a:t>周末完成伞盘装配</a:t>
            </a:r>
            <a:endParaRPr lang="en-US" altLang="zh-CN" sz="2000" b="1" dirty="0">
              <a:cs typeface="+mn-ea"/>
              <a:sym typeface="+mn-lt"/>
            </a:endParaRPr>
          </a:p>
        </p:txBody>
      </p:sp>
      <p:sp>
        <p:nvSpPr>
          <p:cNvPr id="14" name="ïṧľïḓé">
            <a:extLst>
              <a:ext uri="{FF2B5EF4-FFF2-40B4-BE49-F238E27FC236}">
                <a16:creationId xmlns:a16="http://schemas.microsoft.com/office/drawing/2014/main" id="{A34974BB-8B6D-46D3-993F-36C359440FBE}"/>
              </a:ext>
            </a:extLst>
          </p:cNvPr>
          <p:cNvSpPr txBox="1"/>
          <p:nvPr/>
        </p:nvSpPr>
        <p:spPr bwMode="auto">
          <a:xfrm>
            <a:off x="2351359" y="5268688"/>
            <a:ext cx="4946968" cy="416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1900" b="1" dirty="0">
                <a:cs typeface="+mn-ea"/>
                <a:sym typeface="+mn-lt"/>
              </a:rPr>
              <a:t>第六周完成最终装配与汇报等工作</a:t>
            </a:r>
            <a:endParaRPr lang="en-US" altLang="zh-CN" sz="1900" b="1" dirty="0">
              <a:cs typeface="+mn-ea"/>
              <a:sym typeface="+mn-lt"/>
            </a:endParaRPr>
          </a:p>
        </p:txBody>
      </p:sp>
      <p:cxnSp>
        <p:nvCxnSpPr>
          <p:cNvPr id="11" name="直接连接符 10">
            <a:extLst>
              <a:ext uri="{FF2B5EF4-FFF2-40B4-BE49-F238E27FC236}">
                <a16:creationId xmlns:a16="http://schemas.microsoft.com/office/drawing/2014/main" id="{64AF6CE2-AB73-4A77-93B7-F5DF25175591}"/>
              </a:ext>
            </a:extLst>
          </p:cNvPr>
          <p:cNvCxnSpPr>
            <a:cxnSpLocks/>
          </p:cNvCxnSpPr>
          <p:nvPr/>
        </p:nvCxnSpPr>
        <p:spPr>
          <a:xfrm>
            <a:off x="2429616" y="3145235"/>
            <a:ext cx="4868711"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C20497B1-88C5-4886-8A04-CC1D01C8EEBD}"/>
              </a:ext>
            </a:extLst>
          </p:cNvPr>
          <p:cNvCxnSpPr>
            <a:cxnSpLocks/>
          </p:cNvCxnSpPr>
          <p:nvPr/>
        </p:nvCxnSpPr>
        <p:spPr>
          <a:xfrm>
            <a:off x="2429616" y="4662688"/>
            <a:ext cx="4868711"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id="{DA6B7A33-BEDF-4A58-A14B-AB5999F4441C}"/>
              </a:ext>
            </a:extLst>
          </p:cNvPr>
          <p:cNvSpPr/>
          <p:nvPr/>
        </p:nvSpPr>
        <p:spPr>
          <a:xfrm>
            <a:off x="543951" y="391551"/>
            <a:ext cx="446650" cy="446650"/>
          </a:xfrm>
          <a:prstGeom prst="ellipse">
            <a:avLst/>
          </a:prstGeom>
          <a:solidFill>
            <a:srgbClr val="43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9" name="文本框 28">
            <a:extLst>
              <a:ext uri="{FF2B5EF4-FFF2-40B4-BE49-F238E27FC236}">
                <a16:creationId xmlns:a16="http://schemas.microsoft.com/office/drawing/2014/main" id="{41922535-D9A1-4A1A-9190-D27FF9CA05BF}"/>
              </a:ext>
            </a:extLst>
          </p:cNvPr>
          <p:cNvSpPr txBox="1"/>
          <p:nvPr/>
        </p:nvSpPr>
        <p:spPr>
          <a:xfrm>
            <a:off x="1234440" y="322488"/>
            <a:ext cx="3586942" cy="584775"/>
          </a:xfrm>
          <a:prstGeom prst="rect">
            <a:avLst/>
          </a:prstGeom>
          <a:noFill/>
        </p:spPr>
        <p:txBody>
          <a:bodyPr wrap="square" rtlCol="0">
            <a:spAutoFit/>
          </a:bodyPr>
          <a:lstStyle/>
          <a:p>
            <a:r>
              <a:rPr lang="zh-CN" altLang="en-US" sz="3200" dirty="0">
                <a:cs typeface="+mn-ea"/>
                <a:sym typeface="+mn-lt"/>
              </a:rPr>
              <a:t>下一步规划</a:t>
            </a:r>
          </a:p>
        </p:txBody>
      </p:sp>
    </p:spTree>
    <p:extLst>
      <p:ext uri="{BB962C8B-B14F-4D97-AF65-F5344CB8AC3E}">
        <p14:creationId xmlns:p14="http://schemas.microsoft.com/office/powerpoint/2010/main" val="364267166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4="http://schemas.microsoft.com/office/drawing/2010/main" xmlns:a16="http://schemas.microsoft.com/office/drawing/2014/main"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6B66517A-2405-4ECC-AC8C-61EDDE69A303}"/>
              </a:ext>
            </a:extLst>
          </p:cNvPr>
          <p:cNvSpPr/>
          <p:nvPr/>
        </p:nvSpPr>
        <p:spPr>
          <a:xfrm>
            <a:off x="3815602" y="1319726"/>
            <a:ext cx="4560795" cy="459075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12" name="直接连接符 11">
            <a:extLst>
              <a:ext uri="{FF2B5EF4-FFF2-40B4-BE49-F238E27FC236}">
                <a16:creationId xmlns:a16="http://schemas.microsoft.com/office/drawing/2014/main" id="{EF9A9387-78D1-4E26-BAB2-80FF55A06A9B}"/>
              </a:ext>
            </a:extLst>
          </p:cNvPr>
          <p:cNvCxnSpPr>
            <a:cxnSpLocks/>
          </p:cNvCxnSpPr>
          <p:nvPr/>
        </p:nvCxnSpPr>
        <p:spPr>
          <a:xfrm>
            <a:off x="4400826" y="3615103"/>
            <a:ext cx="3390347"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0B591A3F-89AB-4C73-9392-C973102A4F6C}"/>
              </a:ext>
            </a:extLst>
          </p:cNvPr>
          <p:cNvSpPr txBox="1"/>
          <p:nvPr/>
        </p:nvSpPr>
        <p:spPr>
          <a:xfrm>
            <a:off x="5056702" y="1754907"/>
            <a:ext cx="2078593" cy="1862048"/>
          </a:xfrm>
          <a:prstGeom prst="rect">
            <a:avLst/>
          </a:prstGeom>
          <a:noFill/>
        </p:spPr>
        <p:txBody>
          <a:bodyPr wrap="square" rtlCol="0">
            <a:spAutoFit/>
          </a:bodyPr>
          <a:lstStyle/>
          <a:p>
            <a:pPr algn="dist"/>
            <a:r>
              <a:rPr lang="en-US" altLang="zh-CN" sz="11500" b="1" dirty="0">
                <a:effectLst>
                  <a:outerShdw blurRad="38100" dist="38100" dir="2700000" algn="tl">
                    <a:srgbClr val="000000">
                      <a:alpha val="43137"/>
                    </a:srgbClr>
                  </a:outerShdw>
                </a:effectLst>
                <a:cs typeface="+mn-ea"/>
                <a:sym typeface="+mn-lt"/>
              </a:rPr>
              <a:t>04</a:t>
            </a:r>
            <a:endParaRPr lang="zh-CN" altLang="en-US" sz="11500" b="1" dirty="0">
              <a:effectLst>
                <a:outerShdw blurRad="38100" dist="38100" dir="2700000" algn="tl">
                  <a:srgbClr val="000000">
                    <a:alpha val="43137"/>
                  </a:srgbClr>
                </a:outerShdw>
              </a:effectLst>
              <a:cs typeface="+mn-ea"/>
              <a:sym typeface="+mn-lt"/>
            </a:endParaRPr>
          </a:p>
        </p:txBody>
      </p:sp>
      <p:sp>
        <p:nvSpPr>
          <p:cNvPr id="14" name="文本框 13">
            <a:extLst>
              <a:ext uri="{FF2B5EF4-FFF2-40B4-BE49-F238E27FC236}">
                <a16:creationId xmlns:a16="http://schemas.microsoft.com/office/drawing/2014/main" id="{9735A77F-E5D5-43FB-8934-2C5CC1F0D5AC}"/>
              </a:ext>
            </a:extLst>
          </p:cNvPr>
          <p:cNvSpPr txBox="1"/>
          <p:nvPr/>
        </p:nvSpPr>
        <p:spPr>
          <a:xfrm>
            <a:off x="4400824" y="3790493"/>
            <a:ext cx="3390348" cy="1015663"/>
          </a:xfrm>
          <a:prstGeom prst="rect">
            <a:avLst/>
          </a:prstGeom>
          <a:noFill/>
        </p:spPr>
        <p:txBody>
          <a:bodyPr wrap="square" rtlCol="0">
            <a:spAutoFit/>
          </a:bodyPr>
          <a:lstStyle>
            <a:defPPr>
              <a:defRPr lang="en-US"/>
            </a:defPPr>
            <a:lvl1pPr algn="dist">
              <a:defRPr sz="6000" b="1">
                <a:effectLst>
                  <a:outerShdw blurRad="38100" dist="38100" dir="2700000" algn="tl">
                    <a:srgbClr val="000000">
                      <a:alpha val="43137"/>
                    </a:srgbClr>
                  </a:outerShdw>
                </a:effectLst>
                <a:cs typeface="+mn-ea"/>
              </a:defRPr>
            </a:lvl1pPr>
          </a:lstStyle>
          <a:p>
            <a:r>
              <a:rPr lang="zh-CN" altLang="en-US" dirty="0">
                <a:sym typeface="+mn-lt"/>
              </a:rPr>
              <a:t>评分细则</a:t>
            </a:r>
          </a:p>
        </p:txBody>
      </p:sp>
      <p:sp>
        <p:nvSpPr>
          <p:cNvPr id="15" name="椭圆 14">
            <a:extLst>
              <a:ext uri="{FF2B5EF4-FFF2-40B4-BE49-F238E27FC236}">
                <a16:creationId xmlns:a16="http://schemas.microsoft.com/office/drawing/2014/main" id="{2039ED81-6D73-468A-929D-EC5C9517D2E1}"/>
              </a:ext>
            </a:extLst>
          </p:cNvPr>
          <p:cNvSpPr/>
          <p:nvPr/>
        </p:nvSpPr>
        <p:spPr>
          <a:xfrm>
            <a:off x="3579032" y="1197778"/>
            <a:ext cx="557130" cy="557130"/>
          </a:xfrm>
          <a:prstGeom prst="ellipse">
            <a:avLst/>
          </a:prstGeom>
          <a:solidFill>
            <a:srgbClr val="43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a:extLst>
              <a:ext uri="{FF2B5EF4-FFF2-40B4-BE49-F238E27FC236}">
                <a16:creationId xmlns:a16="http://schemas.microsoft.com/office/drawing/2014/main" id="{6F0E6BF6-89E9-40D5-BC8E-4DE212C0B7C6}"/>
              </a:ext>
            </a:extLst>
          </p:cNvPr>
          <p:cNvSpPr/>
          <p:nvPr/>
        </p:nvSpPr>
        <p:spPr>
          <a:xfrm>
            <a:off x="2498052" y="842178"/>
            <a:ext cx="557130" cy="557130"/>
          </a:xfrm>
          <a:prstGeom prst="ellipse">
            <a:avLst/>
          </a:prstGeom>
          <a:solidFill>
            <a:srgbClr val="43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a:extLst>
              <a:ext uri="{FF2B5EF4-FFF2-40B4-BE49-F238E27FC236}">
                <a16:creationId xmlns:a16="http://schemas.microsoft.com/office/drawing/2014/main" id="{C57C8223-BCF3-4F45-9A73-A6AD551CCE78}"/>
              </a:ext>
            </a:extLst>
          </p:cNvPr>
          <p:cNvSpPr/>
          <p:nvPr/>
        </p:nvSpPr>
        <p:spPr>
          <a:xfrm>
            <a:off x="2498051" y="1754907"/>
            <a:ext cx="913467" cy="913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a:extLst>
              <a:ext uri="{FF2B5EF4-FFF2-40B4-BE49-F238E27FC236}">
                <a16:creationId xmlns:a16="http://schemas.microsoft.com/office/drawing/2014/main" id="{037EB7B6-9237-4E24-9CA9-B4E565F97403}"/>
              </a:ext>
            </a:extLst>
          </p:cNvPr>
          <p:cNvSpPr/>
          <p:nvPr/>
        </p:nvSpPr>
        <p:spPr>
          <a:xfrm>
            <a:off x="8156233" y="5118961"/>
            <a:ext cx="913467" cy="913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a:extLst>
              <a:ext uri="{FF2B5EF4-FFF2-40B4-BE49-F238E27FC236}">
                <a16:creationId xmlns:a16="http://schemas.microsoft.com/office/drawing/2014/main" id="{6D3D2759-39DC-486E-9C8D-F858EAFEB148}"/>
              </a:ext>
            </a:extLst>
          </p:cNvPr>
          <p:cNvSpPr/>
          <p:nvPr/>
        </p:nvSpPr>
        <p:spPr>
          <a:xfrm>
            <a:off x="9024820" y="4344491"/>
            <a:ext cx="913467" cy="913467"/>
          </a:xfrm>
          <a:prstGeom prst="ellipse">
            <a:avLst/>
          </a:prstGeom>
          <a:solidFill>
            <a:srgbClr val="43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椭圆 19">
            <a:extLst>
              <a:ext uri="{FF2B5EF4-FFF2-40B4-BE49-F238E27FC236}">
                <a16:creationId xmlns:a16="http://schemas.microsoft.com/office/drawing/2014/main" id="{0B083726-9DBF-45AA-9FAB-4A45EFB46A7B}"/>
              </a:ext>
            </a:extLst>
          </p:cNvPr>
          <p:cNvSpPr/>
          <p:nvPr/>
        </p:nvSpPr>
        <p:spPr>
          <a:xfrm>
            <a:off x="9659722" y="5575694"/>
            <a:ext cx="557130" cy="557130"/>
          </a:xfrm>
          <a:prstGeom prst="ellipse">
            <a:avLst/>
          </a:prstGeom>
          <a:solidFill>
            <a:srgbClr val="43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TextBox 21"/>
          <p:cNvSpPr txBox="1"/>
          <p:nvPr/>
        </p:nvSpPr>
        <p:spPr>
          <a:xfrm>
            <a:off x="311133" y="6710568"/>
            <a:ext cx="1800200" cy="123111"/>
          </a:xfrm>
          <a:prstGeom prst="rect">
            <a:avLst/>
          </a:prstGeom>
          <a:noFill/>
        </p:spPr>
        <p:txBody>
          <a:bodyPr wrap="square" rtlCol="0">
            <a:spAutoFit/>
          </a:bodyPr>
          <a:lstStyle/>
          <a:p>
            <a:pPr defTabSz="914400">
              <a:lnSpc>
                <a:spcPct val="200000"/>
              </a:lnSpc>
            </a:pPr>
            <a:r>
              <a:rPr lang="en-US" altLang="zh-CN" sz="100" dirty="0">
                <a:solidFill>
                  <a:schemeClr val="bg1"/>
                </a:solidFill>
                <a:ea typeface="微软雅黑" panose="020B0503020204020204" pitchFamily="34" charset="-122"/>
              </a:rPr>
              <a:t>PPT</a:t>
            </a:r>
            <a:r>
              <a:rPr lang="zh-CN" altLang="en-US" sz="100" dirty="0">
                <a:solidFill>
                  <a:schemeClr val="bg1"/>
                </a:solidFill>
                <a:ea typeface="微软雅黑" panose="020B0503020204020204" pitchFamily="34" charset="-122"/>
              </a:rPr>
              <a:t>模板 </a:t>
            </a:r>
            <a:r>
              <a:rPr lang="en-US" altLang="zh-CN" sz="100" dirty="0">
                <a:solidFill>
                  <a:schemeClr val="bg1"/>
                </a:solidFill>
                <a:ea typeface="微软雅黑" panose="020B0503020204020204" pitchFamily="34" charset="-122"/>
              </a:rPr>
              <a:t>http://www.1ppt.com/moban/</a:t>
            </a:r>
            <a:r>
              <a:rPr lang="zh-CN" altLang="en-US" sz="100" dirty="0">
                <a:solidFill>
                  <a:schemeClr val="bg1"/>
                </a:solidFill>
                <a:ea typeface="微软雅黑" panose="020B0503020204020204" pitchFamily="34" charset="-122"/>
              </a:rPr>
              <a:t> </a:t>
            </a:r>
            <a:endParaRPr lang="en-US" altLang="zh-CN" sz="100" dirty="0">
              <a:solidFill>
                <a:schemeClr val="bg1"/>
              </a:solidFill>
              <a:ea typeface="微软雅黑" panose="020B0503020204020204" pitchFamily="34" charset="-122"/>
            </a:endParaRPr>
          </a:p>
        </p:txBody>
      </p:sp>
    </p:spTree>
    <p:extLst>
      <p:ext uri="{BB962C8B-B14F-4D97-AF65-F5344CB8AC3E}">
        <p14:creationId xmlns:p14="http://schemas.microsoft.com/office/powerpoint/2010/main" val="195501307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6="http://schemas.microsoft.com/office/drawing/2014/main">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 calcmode="lin" valueType="num">
                                      <p:cBhvr>
                                        <p:cTn id="9" dur="1000" fill="hold"/>
                                        <p:tgtEl>
                                          <p:spTgt spid="15"/>
                                        </p:tgtEl>
                                        <p:attrNameLst>
                                          <p:attrName>style.rotation</p:attrName>
                                        </p:attrNameLst>
                                      </p:cBhvr>
                                      <p:tavLst>
                                        <p:tav tm="0">
                                          <p:val>
                                            <p:fltVal val="90"/>
                                          </p:val>
                                        </p:tav>
                                        <p:tav tm="100000">
                                          <p:val>
                                            <p:fltVal val="0"/>
                                          </p:val>
                                        </p:tav>
                                      </p:tavLst>
                                    </p:anim>
                                    <p:animEffect transition="in" filter="fade">
                                      <p:cBhvr>
                                        <p:cTn id="10" dur="1000"/>
                                        <p:tgtEl>
                                          <p:spTgt spid="1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1000" fill="hold"/>
                                        <p:tgtEl>
                                          <p:spTgt spid="16"/>
                                        </p:tgtEl>
                                        <p:attrNameLst>
                                          <p:attrName>ppt_w</p:attrName>
                                        </p:attrNameLst>
                                      </p:cBhvr>
                                      <p:tavLst>
                                        <p:tav tm="0">
                                          <p:val>
                                            <p:fltVal val="0"/>
                                          </p:val>
                                        </p:tav>
                                        <p:tav tm="100000">
                                          <p:val>
                                            <p:strVal val="#ppt_w"/>
                                          </p:val>
                                        </p:tav>
                                      </p:tavLst>
                                    </p:anim>
                                    <p:anim calcmode="lin" valueType="num">
                                      <p:cBhvr>
                                        <p:cTn id="14" dur="1000" fill="hold"/>
                                        <p:tgtEl>
                                          <p:spTgt spid="16"/>
                                        </p:tgtEl>
                                        <p:attrNameLst>
                                          <p:attrName>ppt_h</p:attrName>
                                        </p:attrNameLst>
                                      </p:cBhvr>
                                      <p:tavLst>
                                        <p:tav tm="0">
                                          <p:val>
                                            <p:fltVal val="0"/>
                                          </p:val>
                                        </p:tav>
                                        <p:tav tm="100000">
                                          <p:val>
                                            <p:strVal val="#ppt_h"/>
                                          </p:val>
                                        </p:tav>
                                      </p:tavLst>
                                    </p:anim>
                                    <p:anim calcmode="lin" valueType="num">
                                      <p:cBhvr>
                                        <p:cTn id="15" dur="1000" fill="hold"/>
                                        <p:tgtEl>
                                          <p:spTgt spid="16"/>
                                        </p:tgtEl>
                                        <p:attrNameLst>
                                          <p:attrName>style.rotation</p:attrName>
                                        </p:attrNameLst>
                                      </p:cBhvr>
                                      <p:tavLst>
                                        <p:tav tm="0">
                                          <p:val>
                                            <p:fltVal val="90"/>
                                          </p:val>
                                        </p:tav>
                                        <p:tav tm="100000">
                                          <p:val>
                                            <p:fltVal val="0"/>
                                          </p:val>
                                        </p:tav>
                                      </p:tavLst>
                                    </p:anim>
                                    <p:animEffect transition="in" filter="fade">
                                      <p:cBhvr>
                                        <p:cTn id="16" dur="1000"/>
                                        <p:tgtEl>
                                          <p:spTgt spid="16"/>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1000" fill="hold"/>
                                        <p:tgtEl>
                                          <p:spTgt spid="17"/>
                                        </p:tgtEl>
                                        <p:attrNameLst>
                                          <p:attrName>ppt_w</p:attrName>
                                        </p:attrNameLst>
                                      </p:cBhvr>
                                      <p:tavLst>
                                        <p:tav tm="0">
                                          <p:val>
                                            <p:fltVal val="0"/>
                                          </p:val>
                                        </p:tav>
                                        <p:tav tm="100000">
                                          <p:val>
                                            <p:strVal val="#ppt_w"/>
                                          </p:val>
                                        </p:tav>
                                      </p:tavLst>
                                    </p:anim>
                                    <p:anim calcmode="lin" valueType="num">
                                      <p:cBhvr>
                                        <p:cTn id="20" dur="1000" fill="hold"/>
                                        <p:tgtEl>
                                          <p:spTgt spid="17"/>
                                        </p:tgtEl>
                                        <p:attrNameLst>
                                          <p:attrName>ppt_h</p:attrName>
                                        </p:attrNameLst>
                                      </p:cBhvr>
                                      <p:tavLst>
                                        <p:tav tm="0">
                                          <p:val>
                                            <p:fltVal val="0"/>
                                          </p:val>
                                        </p:tav>
                                        <p:tav tm="100000">
                                          <p:val>
                                            <p:strVal val="#ppt_h"/>
                                          </p:val>
                                        </p:tav>
                                      </p:tavLst>
                                    </p:anim>
                                    <p:anim calcmode="lin" valueType="num">
                                      <p:cBhvr>
                                        <p:cTn id="21" dur="1000" fill="hold"/>
                                        <p:tgtEl>
                                          <p:spTgt spid="17"/>
                                        </p:tgtEl>
                                        <p:attrNameLst>
                                          <p:attrName>style.rotation</p:attrName>
                                        </p:attrNameLst>
                                      </p:cBhvr>
                                      <p:tavLst>
                                        <p:tav tm="0">
                                          <p:val>
                                            <p:fltVal val="90"/>
                                          </p:val>
                                        </p:tav>
                                        <p:tav tm="100000">
                                          <p:val>
                                            <p:fltVal val="0"/>
                                          </p:val>
                                        </p:tav>
                                      </p:tavLst>
                                    </p:anim>
                                    <p:animEffect transition="in" filter="fade">
                                      <p:cBhvr>
                                        <p:cTn id="22" dur="1000"/>
                                        <p:tgtEl>
                                          <p:spTgt spid="17"/>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1000" fill="hold"/>
                                        <p:tgtEl>
                                          <p:spTgt spid="4"/>
                                        </p:tgtEl>
                                        <p:attrNameLst>
                                          <p:attrName>ppt_w</p:attrName>
                                        </p:attrNameLst>
                                      </p:cBhvr>
                                      <p:tavLst>
                                        <p:tav tm="0">
                                          <p:val>
                                            <p:fltVal val="0"/>
                                          </p:val>
                                        </p:tav>
                                        <p:tav tm="100000">
                                          <p:val>
                                            <p:strVal val="#ppt_w"/>
                                          </p:val>
                                        </p:tav>
                                      </p:tavLst>
                                    </p:anim>
                                    <p:anim calcmode="lin" valueType="num">
                                      <p:cBhvr>
                                        <p:cTn id="26" dur="1000" fill="hold"/>
                                        <p:tgtEl>
                                          <p:spTgt spid="4"/>
                                        </p:tgtEl>
                                        <p:attrNameLst>
                                          <p:attrName>ppt_h</p:attrName>
                                        </p:attrNameLst>
                                      </p:cBhvr>
                                      <p:tavLst>
                                        <p:tav tm="0">
                                          <p:val>
                                            <p:fltVal val="0"/>
                                          </p:val>
                                        </p:tav>
                                        <p:tav tm="100000">
                                          <p:val>
                                            <p:strVal val="#ppt_h"/>
                                          </p:val>
                                        </p:tav>
                                      </p:tavLst>
                                    </p:anim>
                                    <p:anim calcmode="lin" valueType="num">
                                      <p:cBhvr>
                                        <p:cTn id="27" dur="1000" fill="hold"/>
                                        <p:tgtEl>
                                          <p:spTgt spid="4"/>
                                        </p:tgtEl>
                                        <p:attrNameLst>
                                          <p:attrName>style.rotation</p:attrName>
                                        </p:attrNameLst>
                                      </p:cBhvr>
                                      <p:tavLst>
                                        <p:tav tm="0">
                                          <p:val>
                                            <p:fltVal val="90"/>
                                          </p:val>
                                        </p:tav>
                                        <p:tav tm="100000">
                                          <p:val>
                                            <p:fltVal val="0"/>
                                          </p:val>
                                        </p:tav>
                                      </p:tavLst>
                                    </p:anim>
                                    <p:animEffect transition="in" filter="fade">
                                      <p:cBhvr>
                                        <p:cTn id="28" dur="1000"/>
                                        <p:tgtEl>
                                          <p:spTgt spid="4"/>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1000" fill="hold"/>
                                        <p:tgtEl>
                                          <p:spTgt spid="18"/>
                                        </p:tgtEl>
                                        <p:attrNameLst>
                                          <p:attrName>ppt_w</p:attrName>
                                        </p:attrNameLst>
                                      </p:cBhvr>
                                      <p:tavLst>
                                        <p:tav tm="0">
                                          <p:val>
                                            <p:fltVal val="0"/>
                                          </p:val>
                                        </p:tav>
                                        <p:tav tm="100000">
                                          <p:val>
                                            <p:strVal val="#ppt_w"/>
                                          </p:val>
                                        </p:tav>
                                      </p:tavLst>
                                    </p:anim>
                                    <p:anim calcmode="lin" valueType="num">
                                      <p:cBhvr>
                                        <p:cTn id="32" dur="1000" fill="hold"/>
                                        <p:tgtEl>
                                          <p:spTgt spid="18"/>
                                        </p:tgtEl>
                                        <p:attrNameLst>
                                          <p:attrName>ppt_h</p:attrName>
                                        </p:attrNameLst>
                                      </p:cBhvr>
                                      <p:tavLst>
                                        <p:tav tm="0">
                                          <p:val>
                                            <p:fltVal val="0"/>
                                          </p:val>
                                        </p:tav>
                                        <p:tav tm="100000">
                                          <p:val>
                                            <p:strVal val="#ppt_h"/>
                                          </p:val>
                                        </p:tav>
                                      </p:tavLst>
                                    </p:anim>
                                    <p:anim calcmode="lin" valueType="num">
                                      <p:cBhvr>
                                        <p:cTn id="33" dur="1000" fill="hold"/>
                                        <p:tgtEl>
                                          <p:spTgt spid="18"/>
                                        </p:tgtEl>
                                        <p:attrNameLst>
                                          <p:attrName>style.rotation</p:attrName>
                                        </p:attrNameLst>
                                      </p:cBhvr>
                                      <p:tavLst>
                                        <p:tav tm="0">
                                          <p:val>
                                            <p:fltVal val="90"/>
                                          </p:val>
                                        </p:tav>
                                        <p:tav tm="100000">
                                          <p:val>
                                            <p:fltVal val="0"/>
                                          </p:val>
                                        </p:tav>
                                      </p:tavLst>
                                    </p:anim>
                                    <p:animEffect transition="in" filter="fade">
                                      <p:cBhvr>
                                        <p:cTn id="34" dur="1000"/>
                                        <p:tgtEl>
                                          <p:spTgt spid="18"/>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p:cTn id="37" dur="1000" fill="hold"/>
                                        <p:tgtEl>
                                          <p:spTgt spid="19"/>
                                        </p:tgtEl>
                                        <p:attrNameLst>
                                          <p:attrName>ppt_w</p:attrName>
                                        </p:attrNameLst>
                                      </p:cBhvr>
                                      <p:tavLst>
                                        <p:tav tm="0">
                                          <p:val>
                                            <p:fltVal val="0"/>
                                          </p:val>
                                        </p:tav>
                                        <p:tav tm="100000">
                                          <p:val>
                                            <p:strVal val="#ppt_w"/>
                                          </p:val>
                                        </p:tav>
                                      </p:tavLst>
                                    </p:anim>
                                    <p:anim calcmode="lin" valueType="num">
                                      <p:cBhvr>
                                        <p:cTn id="38" dur="1000" fill="hold"/>
                                        <p:tgtEl>
                                          <p:spTgt spid="19"/>
                                        </p:tgtEl>
                                        <p:attrNameLst>
                                          <p:attrName>ppt_h</p:attrName>
                                        </p:attrNameLst>
                                      </p:cBhvr>
                                      <p:tavLst>
                                        <p:tav tm="0">
                                          <p:val>
                                            <p:fltVal val="0"/>
                                          </p:val>
                                        </p:tav>
                                        <p:tav tm="100000">
                                          <p:val>
                                            <p:strVal val="#ppt_h"/>
                                          </p:val>
                                        </p:tav>
                                      </p:tavLst>
                                    </p:anim>
                                    <p:anim calcmode="lin" valueType="num">
                                      <p:cBhvr>
                                        <p:cTn id="39" dur="1000" fill="hold"/>
                                        <p:tgtEl>
                                          <p:spTgt spid="19"/>
                                        </p:tgtEl>
                                        <p:attrNameLst>
                                          <p:attrName>style.rotation</p:attrName>
                                        </p:attrNameLst>
                                      </p:cBhvr>
                                      <p:tavLst>
                                        <p:tav tm="0">
                                          <p:val>
                                            <p:fltVal val="90"/>
                                          </p:val>
                                        </p:tav>
                                        <p:tav tm="100000">
                                          <p:val>
                                            <p:fltVal val="0"/>
                                          </p:val>
                                        </p:tav>
                                      </p:tavLst>
                                    </p:anim>
                                    <p:animEffect transition="in" filter="fade">
                                      <p:cBhvr>
                                        <p:cTn id="40" dur="1000"/>
                                        <p:tgtEl>
                                          <p:spTgt spid="19"/>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p:cTn id="43" dur="1000" fill="hold"/>
                                        <p:tgtEl>
                                          <p:spTgt spid="20"/>
                                        </p:tgtEl>
                                        <p:attrNameLst>
                                          <p:attrName>ppt_w</p:attrName>
                                        </p:attrNameLst>
                                      </p:cBhvr>
                                      <p:tavLst>
                                        <p:tav tm="0">
                                          <p:val>
                                            <p:fltVal val="0"/>
                                          </p:val>
                                        </p:tav>
                                        <p:tav tm="100000">
                                          <p:val>
                                            <p:strVal val="#ppt_w"/>
                                          </p:val>
                                        </p:tav>
                                      </p:tavLst>
                                    </p:anim>
                                    <p:anim calcmode="lin" valueType="num">
                                      <p:cBhvr>
                                        <p:cTn id="44" dur="1000" fill="hold"/>
                                        <p:tgtEl>
                                          <p:spTgt spid="20"/>
                                        </p:tgtEl>
                                        <p:attrNameLst>
                                          <p:attrName>ppt_h</p:attrName>
                                        </p:attrNameLst>
                                      </p:cBhvr>
                                      <p:tavLst>
                                        <p:tav tm="0">
                                          <p:val>
                                            <p:fltVal val="0"/>
                                          </p:val>
                                        </p:tav>
                                        <p:tav tm="100000">
                                          <p:val>
                                            <p:strVal val="#ppt_h"/>
                                          </p:val>
                                        </p:tav>
                                      </p:tavLst>
                                    </p:anim>
                                    <p:anim calcmode="lin" valueType="num">
                                      <p:cBhvr>
                                        <p:cTn id="45" dur="1000" fill="hold"/>
                                        <p:tgtEl>
                                          <p:spTgt spid="20"/>
                                        </p:tgtEl>
                                        <p:attrNameLst>
                                          <p:attrName>style.rotation</p:attrName>
                                        </p:attrNameLst>
                                      </p:cBhvr>
                                      <p:tavLst>
                                        <p:tav tm="0">
                                          <p:val>
                                            <p:fltVal val="90"/>
                                          </p:val>
                                        </p:tav>
                                        <p:tav tm="100000">
                                          <p:val>
                                            <p:fltVal val="0"/>
                                          </p:val>
                                        </p:tav>
                                      </p:tavLst>
                                    </p:anim>
                                    <p:animEffect transition="in" filter="fade">
                                      <p:cBhvr>
                                        <p:cTn id="46" dur="1000"/>
                                        <p:tgtEl>
                                          <p:spTgt spid="20"/>
                                        </p:tgtEl>
                                      </p:cBhvr>
                                    </p:animEffect>
                                  </p:childTnLst>
                                </p:cTn>
                              </p:par>
                              <p:par>
                                <p:cTn id="47" presetID="42"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1000"/>
                                        <p:tgtEl>
                                          <p:spTgt spid="12"/>
                                        </p:tgtEl>
                                      </p:cBhvr>
                                    </p:animEffect>
                                    <p:anim calcmode="lin" valueType="num">
                                      <p:cBhvr>
                                        <p:cTn id="50" dur="1000" fill="hold"/>
                                        <p:tgtEl>
                                          <p:spTgt spid="12"/>
                                        </p:tgtEl>
                                        <p:attrNameLst>
                                          <p:attrName>ppt_x</p:attrName>
                                        </p:attrNameLst>
                                      </p:cBhvr>
                                      <p:tavLst>
                                        <p:tav tm="0">
                                          <p:val>
                                            <p:strVal val="#ppt_x"/>
                                          </p:val>
                                        </p:tav>
                                        <p:tav tm="100000">
                                          <p:val>
                                            <p:strVal val="#ppt_x"/>
                                          </p:val>
                                        </p:tav>
                                      </p:tavLst>
                                    </p:anim>
                                    <p:anim calcmode="lin" valueType="num">
                                      <p:cBhvr>
                                        <p:cTn id="51" dur="1000" fill="hold"/>
                                        <p:tgtEl>
                                          <p:spTgt spid="1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1000"/>
                                        <p:tgtEl>
                                          <p:spTgt spid="13"/>
                                        </p:tgtEl>
                                      </p:cBhvr>
                                    </p:animEffect>
                                    <p:anim calcmode="lin" valueType="num">
                                      <p:cBhvr>
                                        <p:cTn id="55" dur="1000" fill="hold"/>
                                        <p:tgtEl>
                                          <p:spTgt spid="13"/>
                                        </p:tgtEl>
                                        <p:attrNameLst>
                                          <p:attrName>ppt_x</p:attrName>
                                        </p:attrNameLst>
                                      </p:cBhvr>
                                      <p:tavLst>
                                        <p:tav tm="0">
                                          <p:val>
                                            <p:strVal val="#ppt_x"/>
                                          </p:val>
                                        </p:tav>
                                        <p:tav tm="100000">
                                          <p:val>
                                            <p:strVal val="#ppt_x"/>
                                          </p:val>
                                        </p:tav>
                                      </p:tavLst>
                                    </p:anim>
                                    <p:anim calcmode="lin" valueType="num">
                                      <p:cBhvr>
                                        <p:cTn id="56" dur="1000" fill="hold"/>
                                        <p:tgtEl>
                                          <p:spTgt spid="1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1000"/>
                                        <p:tgtEl>
                                          <p:spTgt spid="14"/>
                                        </p:tgtEl>
                                      </p:cBhvr>
                                    </p:animEffect>
                                    <p:anim calcmode="lin" valueType="num">
                                      <p:cBhvr>
                                        <p:cTn id="60" dur="1000" fill="hold"/>
                                        <p:tgtEl>
                                          <p:spTgt spid="14"/>
                                        </p:tgtEl>
                                        <p:attrNameLst>
                                          <p:attrName>ppt_x</p:attrName>
                                        </p:attrNameLst>
                                      </p:cBhvr>
                                      <p:tavLst>
                                        <p:tav tm="0">
                                          <p:val>
                                            <p:strVal val="#ppt_x"/>
                                          </p:val>
                                        </p:tav>
                                        <p:tav tm="100000">
                                          <p:val>
                                            <p:strVal val="#ppt_x"/>
                                          </p:val>
                                        </p:tav>
                                      </p:tavLst>
                                    </p:anim>
                                    <p:anim calcmode="lin" valueType="num">
                                      <p:cBhvr>
                                        <p:cTn id="6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p:bldP spid="14" grpId="0"/>
      <p:bldP spid="15" grpId="0" animBg="1"/>
      <p:bldP spid="16" grpId="0" animBg="1"/>
      <p:bldP spid="17" grpId="0" animBg="1"/>
      <p:bldP spid="18" grpId="0" animBg="1"/>
      <p:bldP spid="19" grpId="0" animBg="1"/>
      <p:bldP spid="2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ïṡḻïďê">
            <a:extLst>
              <a:ext uri="{FF2B5EF4-FFF2-40B4-BE49-F238E27FC236}">
                <a16:creationId xmlns:a16="http://schemas.microsoft.com/office/drawing/2014/main" id="{DBA96DC7-0A75-48AA-87E9-E2CDDD664041}"/>
              </a:ext>
            </a:extLst>
          </p:cNvPr>
          <p:cNvSpPr/>
          <p:nvPr/>
        </p:nvSpPr>
        <p:spPr>
          <a:xfrm>
            <a:off x="8263808" y="0"/>
            <a:ext cx="2740302" cy="3249378"/>
          </a:xfrm>
          <a:prstGeom prst="rect">
            <a:avLst/>
          </a:prstGeom>
          <a:solidFill>
            <a:srgbClr val="437F7F">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dirty="0">
              <a:cs typeface="+mn-ea"/>
              <a:sym typeface="+mn-lt"/>
            </a:endParaRPr>
          </a:p>
        </p:txBody>
      </p:sp>
      <p:sp>
        <p:nvSpPr>
          <p:cNvPr id="28" name="椭圆 27">
            <a:extLst>
              <a:ext uri="{FF2B5EF4-FFF2-40B4-BE49-F238E27FC236}">
                <a16:creationId xmlns:a16="http://schemas.microsoft.com/office/drawing/2014/main" id="{DA6B7A33-BEDF-4A58-A14B-AB5999F4441C}"/>
              </a:ext>
            </a:extLst>
          </p:cNvPr>
          <p:cNvSpPr/>
          <p:nvPr/>
        </p:nvSpPr>
        <p:spPr>
          <a:xfrm>
            <a:off x="543951" y="391551"/>
            <a:ext cx="446650" cy="446650"/>
          </a:xfrm>
          <a:prstGeom prst="ellipse">
            <a:avLst/>
          </a:prstGeom>
          <a:solidFill>
            <a:srgbClr val="43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9" name="文本框 28">
            <a:extLst>
              <a:ext uri="{FF2B5EF4-FFF2-40B4-BE49-F238E27FC236}">
                <a16:creationId xmlns:a16="http://schemas.microsoft.com/office/drawing/2014/main" id="{41922535-D9A1-4A1A-9190-D27FF9CA05BF}"/>
              </a:ext>
            </a:extLst>
          </p:cNvPr>
          <p:cNvSpPr txBox="1"/>
          <p:nvPr/>
        </p:nvSpPr>
        <p:spPr>
          <a:xfrm>
            <a:off x="1234440" y="322488"/>
            <a:ext cx="3586942" cy="584775"/>
          </a:xfrm>
          <a:prstGeom prst="rect">
            <a:avLst/>
          </a:prstGeom>
          <a:noFill/>
        </p:spPr>
        <p:txBody>
          <a:bodyPr wrap="square" rtlCol="0">
            <a:spAutoFit/>
          </a:bodyPr>
          <a:lstStyle/>
          <a:p>
            <a:r>
              <a:rPr lang="zh-CN" altLang="en-US" sz="3200" dirty="0">
                <a:cs typeface="+mn-ea"/>
                <a:sym typeface="+mn-lt"/>
              </a:rPr>
              <a:t>评分细则</a:t>
            </a:r>
          </a:p>
        </p:txBody>
      </p:sp>
      <p:pic>
        <p:nvPicPr>
          <p:cNvPr id="3" name="图片 2">
            <a:extLst>
              <a:ext uri="{FF2B5EF4-FFF2-40B4-BE49-F238E27FC236}">
                <a16:creationId xmlns:a16="http://schemas.microsoft.com/office/drawing/2014/main" id="{E5EE85B9-1B1C-3316-97A0-835EF34BA4D4}"/>
              </a:ext>
            </a:extLst>
          </p:cNvPr>
          <p:cNvPicPr>
            <a:picLocks noChangeAspect="1"/>
          </p:cNvPicPr>
          <p:nvPr/>
        </p:nvPicPr>
        <p:blipFill rotWithShape="1">
          <a:blip r:embed="rId2">
            <a:extLst>
              <a:ext uri="{28A0092B-C50C-407E-A947-70E740481C1C}">
                <a14:useLocalDpi xmlns:a14="http://schemas.microsoft.com/office/drawing/2010/main" val="0"/>
              </a:ext>
            </a:extLst>
          </a:blip>
          <a:srcRect t="7966"/>
          <a:stretch/>
        </p:blipFill>
        <p:spPr>
          <a:xfrm>
            <a:off x="300036" y="1578429"/>
            <a:ext cx="7751121" cy="4539343"/>
          </a:xfrm>
          <a:prstGeom prst="rect">
            <a:avLst/>
          </a:prstGeom>
        </p:spPr>
      </p:pic>
    </p:spTree>
    <p:extLst>
      <p:ext uri="{BB962C8B-B14F-4D97-AF65-F5344CB8AC3E}">
        <p14:creationId xmlns:p14="http://schemas.microsoft.com/office/powerpoint/2010/main" val="419152389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4="http://schemas.microsoft.com/office/drawing/2010/main" xmlns:a16="http://schemas.microsoft.com/office/drawing/2014/main" xmlns="">
      <p:transition spd="slow" advClick="0" advTm="0">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77B7DEBF-ECAF-4991-B782-0C22A807AF11}"/>
              </a:ext>
            </a:extLst>
          </p:cNvPr>
          <p:cNvSpPr/>
          <p:nvPr/>
        </p:nvSpPr>
        <p:spPr>
          <a:xfrm>
            <a:off x="4375230" y="0"/>
            <a:ext cx="3541854" cy="6858000"/>
          </a:xfrm>
          <a:prstGeom prst="rect">
            <a:avLst/>
          </a:prstGeom>
          <a:solidFill>
            <a:srgbClr val="437F7F"/>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defTabSz="914377"/>
            <a:endParaRPr lang="zh-CN" altLang="en-US" sz="1400" b="1">
              <a:cs typeface="+mn-ea"/>
              <a:sym typeface="+mn-lt"/>
            </a:endParaRPr>
          </a:p>
        </p:txBody>
      </p:sp>
      <p:sp>
        <p:nvSpPr>
          <p:cNvPr id="7" name="矩形 6">
            <a:extLst>
              <a:ext uri="{FF2B5EF4-FFF2-40B4-BE49-F238E27FC236}">
                <a16:creationId xmlns:a16="http://schemas.microsoft.com/office/drawing/2014/main" id="{E9FBF41F-32DF-472F-9A1A-080443389615}"/>
              </a:ext>
            </a:extLst>
          </p:cNvPr>
          <p:cNvSpPr/>
          <p:nvPr/>
        </p:nvSpPr>
        <p:spPr>
          <a:xfrm>
            <a:off x="1360970" y="1418030"/>
            <a:ext cx="10189580" cy="4114800"/>
          </a:xfrm>
          <a:prstGeom prst="rect">
            <a:avLst/>
          </a:prstGeom>
          <a:solidFill>
            <a:schemeClr val="bg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5" name="组合 4">
            <a:extLst>
              <a:ext uri="{FF2B5EF4-FFF2-40B4-BE49-F238E27FC236}">
                <a16:creationId xmlns:a16="http://schemas.microsoft.com/office/drawing/2014/main" id="{7751538E-0C30-4E2B-8888-2CD8705B619A}"/>
              </a:ext>
            </a:extLst>
          </p:cNvPr>
          <p:cNvGrpSpPr/>
          <p:nvPr/>
        </p:nvGrpSpPr>
        <p:grpSpPr>
          <a:xfrm rot="5400000">
            <a:off x="131340" y="3232743"/>
            <a:ext cx="960698" cy="219918"/>
            <a:chOff x="2471004" y="5952282"/>
            <a:chExt cx="960698" cy="219918"/>
          </a:xfrm>
        </p:grpSpPr>
        <p:sp>
          <p:nvSpPr>
            <p:cNvPr id="8" name="椭圆 7">
              <a:extLst>
                <a:ext uri="{FF2B5EF4-FFF2-40B4-BE49-F238E27FC236}">
                  <a16:creationId xmlns:a16="http://schemas.microsoft.com/office/drawing/2014/main" id="{1AC8AA8D-5723-40FA-B78D-ACAE058B7137}"/>
                </a:ext>
              </a:extLst>
            </p:cNvPr>
            <p:cNvSpPr/>
            <p:nvPr/>
          </p:nvSpPr>
          <p:spPr>
            <a:xfrm>
              <a:off x="2471004" y="5952282"/>
              <a:ext cx="219918" cy="219918"/>
            </a:xfrm>
            <a:prstGeom prst="ellipse">
              <a:avLst/>
            </a:prstGeom>
            <a:solidFill>
              <a:srgbClr val="0628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9" name="椭圆 8">
              <a:extLst>
                <a:ext uri="{FF2B5EF4-FFF2-40B4-BE49-F238E27FC236}">
                  <a16:creationId xmlns:a16="http://schemas.microsoft.com/office/drawing/2014/main" id="{D03D9042-5EB4-4373-B419-11DBC9F5E53B}"/>
                </a:ext>
              </a:extLst>
            </p:cNvPr>
            <p:cNvSpPr/>
            <p:nvPr/>
          </p:nvSpPr>
          <p:spPr>
            <a:xfrm>
              <a:off x="2841394" y="5952282"/>
              <a:ext cx="219918" cy="219918"/>
            </a:xfrm>
            <a:prstGeom prst="ellipse">
              <a:avLst/>
            </a:prstGeom>
            <a:solidFill>
              <a:srgbClr val="0628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 name="椭圆 9">
              <a:extLst>
                <a:ext uri="{FF2B5EF4-FFF2-40B4-BE49-F238E27FC236}">
                  <a16:creationId xmlns:a16="http://schemas.microsoft.com/office/drawing/2014/main" id="{631EBF23-743A-44B5-871B-9B3E6DBBAB1F}"/>
                </a:ext>
              </a:extLst>
            </p:cNvPr>
            <p:cNvSpPr/>
            <p:nvPr/>
          </p:nvSpPr>
          <p:spPr>
            <a:xfrm>
              <a:off x="3211784" y="5952282"/>
              <a:ext cx="219918" cy="219918"/>
            </a:xfrm>
            <a:prstGeom prst="ellipse">
              <a:avLst/>
            </a:prstGeom>
            <a:solidFill>
              <a:srgbClr val="0628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cxnSp>
        <p:nvCxnSpPr>
          <p:cNvPr id="17" name="直接连接符 16">
            <a:extLst>
              <a:ext uri="{FF2B5EF4-FFF2-40B4-BE49-F238E27FC236}">
                <a16:creationId xmlns:a16="http://schemas.microsoft.com/office/drawing/2014/main" id="{6AA0EDD7-5A49-426F-B5B2-72261FE4D538}"/>
              </a:ext>
            </a:extLst>
          </p:cNvPr>
          <p:cNvCxnSpPr>
            <a:cxnSpLocks/>
          </p:cNvCxnSpPr>
          <p:nvPr/>
        </p:nvCxnSpPr>
        <p:spPr>
          <a:xfrm>
            <a:off x="2098946" y="2069809"/>
            <a:ext cx="538994" cy="0"/>
          </a:xfrm>
          <a:prstGeom prst="line">
            <a:avLst/>
          </a:prstGeom>
          <a:ln>
            <a:solidFill>
              <a:srgbClr val="08213D"/>
            </a:solidFill>
          </a:ln>
        </p:spPr>
        <p:style>
          <a:lnRef idx="1">
            <a:schemeClr val="accent1"/>
          </a:lnRef>
          <a:fillRef idx="0">
            <a:schemeClr val="accent1"/>
          </a:fillRef>
          <a:effectRef idx="0">
            <a:schemeClr val="accent1"/>
          </a:effectRef>
          <a:fontRef idx="minor">
            <a:schemeClr val="tx1"/>
          </a:fontRef>
        </p:style>
      </p:cxnSp>
      <p:sp>
        <p:nvSpPr>
          <p:cNvPr id="19" name="加号 18">
            <a:extLst>
              <a:ext uri="{FF2B5EF4-FFF2-40B4-BE49-F238E27FC236}">
                <a16:creationId xmlns:a16="http://schemas.microsoft.com/office/drawing/2014/main" id="{8061A5F8-EAC2-4328-AB66-E24B87B62C5A}"/>
              </a:ext>
            </a:extLst>
          </p:cNvPr>
          <p:cNvSpPr/>
          <p:nvPr/>
        </p:nvSpPr>
        <p:spPr>
          <a:xfrm>
            <a:off x="318304" y="6146157"/>
            <a:ext cx="399327" cy="399327"/>
          </a:xfrm>
          <a:prstGeom prst="mathPlus">
            <a:avLst/>
          </a:prstGeom>
          <a:solidFill>
            <a:srgbClr val="0628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cxnSp>
        <p:nvCxnSpPr>
          <p:cNvPr id="24" name="直接连接符 23">
            <a:extLst>
              <a:ext uri="{FF2B5EF4-FFF2-40B4-BE49-F238E27FC236}">
                <a16:creationId xmlns:a16="http://schemas.microsoft.com/office/drawing/2014/main" id="{C72DD85B-10FF-40E3-94BE-6937D628EDFC}"/>
              </a:ext>
            </a:extLst>
          </p:cNvPr>
          <p:cNvCxnSpPr>
            <a:cxnSpLocks/>
          </p:cNvCxnSpPr>
          <p:nvPr/>
        </p:nvCxnSpPr>
        <p:spPr>
          <a:xfrm>
            <a:off x="4549461" y="2065943"/>
            <a:ext cx="623490" cy="0"/>
          </a:xfrm>
          <a:prstGeom prst="line">
            <a:avLst/>
          </a:prstGeom>
          <a:ln>
            <a:solidFill>
              <a:srgbClr val="08213D"/>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33C1CA15-6A00-4746-B02B-860128CE1301}"/>
              </a:ext>
            </a:extLst>
          </p:cNvPr>
          <p:cNvSpPr txBox="1"/>
          <p:nvPr/>
        </p:nvSpPr>
        <p:spPr>
          <a:xfrm>
            <a:off x="2753688" y="1885143"/>
            <a:ext cx="1795773" cy="369317"/>
          </a:xfrm>
          <a:prstGeom prst="rect">
            <a:avLst/>
          </a:prstGeom>
          <a:noFill/>
        </p:spPr>
        <p:txBody>
          <a:bodyPr wrap="square" rtlCol="0">
            <a:spAutoFit/>
          </a:bodyPr>
          <a:lstStyle/>
          <a:p>
            <a:pPr algn="ctr"/>
            <a:r>
              <a:rPr lang="zh-CN" altLang="en-US" b="1" dirty="0">
                <a:effectLst>
                  <a:outerShdw blurRad="38100" dist="38100" dir="2700000" algn="tl">
                    <a:srgbClr val="000000">
                      <a:alpha val="43137"/>
                    </a:srgbClr>
                  </a:outerShdw>
                </a:effectLst>
                <a:cs typeface="+mn-ea"/>
                <a:sym typeface="+mn-lt"/>
              </a:rPr>
              <a:t>千机伞</a:t>
            </a:r>
          </a:p>
        </p:txBody>
      </p:sp>
      <p:sp>
        <p:nvSpPr>
          <p:cNvPr id="2" name="矩形 1">
            <a:extLst>
              <a:ext uri="{FF2B5EF4-FFF2-40B4-BE49-F238E27FC236}">
                <a16:creationId xmlns:a16="http://schemas.microsoft.com/office/drawing/2014/main" id="{790AFC68-A050-458D-A74C-C2D5735C6DDC}"/>
              </a:ext>
            </a:extLst>
          </p:cNvPr>
          <p:cNvSpPr>
            <a:spLocks noChangeAspect="1"/>
          </p:cNvSpPr>
          <p:nvPr/>
        </p:nvSpPr>
        <p:spPr>
          <a:xfrm>
            <a:off x="6121744" y="1897971"/>
            <a:ext cx="4664070" cy="3109380"/>
          </a:xfrm>
          <a:prstGeom prst="rect">
            <a:avLst/>
          </a:prstGeom>
          <a:blipFill dpi="0" rotWithShape="1">
            <a:blip r:embed="rId2" cstate="screen">
              <a:extLst>
                <a:ext uri="{28A0092B-C50C-407E-A947-70E740481C1C}">
                  <a14:useLocalDpi xmlns:a14="http://schemas.microsoft.com/office/drawing/2010/main"/>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cs typeface="+mn-ea"/>
              <a:sym typeface="+mn-lt"/>
            </a:endParaRPr>
          </a:p>
        </p:txBody>
      </p:sp>
      <p:grpSp>
        <p:nvGrpSpPr>
          <p:cNvPr id="15" name="Group 1572">
            <a:extLst>
              <a:ext uri="{FF2B5EF4-FFF2-40B4-BE49-F238E27FC236}">
                <a16:creationId xmlns:a16="http://schemas.microsoft.com/office/drawing/2014/main" id="{49988BFF-5DD3-4E28-B74B-CA51920FDA32}"/>
              </a:ext>
            </a:extLst>
          </p:cNvPr>
          <p:cNvGrpSpPr/>
          <p:nvPr/>
        </p:nvGrpSpPr>
        <p:grpSpPr>
          <a:xfrm>
            <a:off x="852056" y="525267"/>
            <a:ext cx="200890" cy="100888"/>
            <a:chOff x="852056" y="525267"/>
            <a:chExt cx="200890" cy="100888"/>
          </a:xfrm>
          <a:solidFill>
            <a:srgbClr val="437F7F"/>
          </a:solidFill>
        </p:grpSpPr>
        <p:cxnSp>
          <p:nvCxnSpPr>
            <p:cNvPr id="16" name="Straight Connector 491">
              <a:extLst>
                <a:ext uri="{FF2B5EF4-FFF2-40B4-BE49-F238E27FC236}">
                  <a16:creationId xmlns:a16="http://schemas.microsoft.com/office/drawing/2014/main" id="{5C9A8013-BBF1-4B2E-B0B6-A1DDF5E0EA03}"/>
                </a:ext>
              </a:extLst>
            </p:cNvPr>
            <p:cNvCxnSpPr/>
            <p:nvPr/>
          </p:nvCxnSpPr>
          <p:spPr>
            <a:xfrm>
              <a:off x="852056" y="575711"/>
              <a:ext cx="200890" cy="0"/>
            </a:xfrm>
            <a:prstGeom prst="line">
              <a:avLst/>
            </a:prstGeom>
            <a:grpFill/>
            <a:ln w="22225">
              <a:solidFill>
                <a:srgbClr val="437F7F"/>
              </a:solidFill>
            </a:ln>
          </p:spPr>
          <p:style>
            <a:lnRef idx="1">
              <a:schemeClr val="accent1"/>
            </a:lnRef>
            <a:fillRef idx="0">
              <a:schemeClr val="accent1"/>
            </a:fillRef>
            <a:effectRef idx="0">
              <a:schemeClr val="accent1"/>
            </a:effectRef>
            <a:fontRef idx="minor">
              <a:schemeClr val="tx1"/>
            </a:fontRef>
          </p:style>
        </p:cxnSp>
        <p:cxnSp>
          <p:nvCxnSpPr>
            <p:cNvPr id="18" name="Straight Connector 1565">
              <a:extLst>
                <a:ext uri="{FF2B5EF4-FFF2-40B4-BE49-F238E27FC236}">
                  <a16:creationId xmlns:a16="http://schemas.microsoft.com/office/drawing/2014/main" id="{8DCB860C-7759-404B-BF16-5B4FB2B9CB1F}"/>
                </a:ext>
              </a:extLst>
            </p:cNvPr>
            <p:cNvCxnSpPr/>
            <p:nvPr/>
          </p:nvCxnSpPr>
          <p:spPr>
            <a:xfrm>
              <a:off x="852056" y="525267"/>
              <a:ext cx="200890" cy="0"/>
            </a:xfrm>
            <a:prstGeom prst="line">
              <a:avLst/>
            </a:prstGeom>
            <a:grpFill/>
            <a:ln w="22225">
              <a:solidFill>
                <a:srgbClr val="437F7F"/>
              </a:solidFill>
            </a:ln>
          </p:spPr>
          <p:style>
            <a:lnRef idx="1">
              <a:schemeClr val="accent1"/>
            </a:lnRef>
            <a:fillRef idx="0">
              <a:schemeClr val="accent1"/>
            </a:fillRef>
            <a:effectRef idx="0">
              <a:schemeClr val="accent1"/>
            </a:effectRef>
            <a:fontRef idx="minor">
              <a:schemeClr val="tx1"/>
            </a:fontRef>
          </p:style>
        </p:cxnSp>
        <p:cxnSp>
          <p:nvCxnSpPr>
            <p:cNvPr id="21" name="Straight Connector 492">
              <a:extLst>
                <a:ext uri="{FF2B5EF4-FFF2-40B4-BE49-F238E27FC236}">
                  <a16:creationId xmlns:a16="http://schemas.microsoft.com/office/drawing/2014/main" id="{4C952D61-9A36-4B35-B4B3-C386A39FD7B7}"/>
                </a:ext>
              </a:extLst>
            </p:cNvPr>
            <p:cNvCxnSpPr/>
            <p:nvPr/>
          </p:nvCxnSpPr>
          <p:spPr>
            <a:xfrm>
              <a:off x="852056" y="626155"/>
              <a:ext cx="200890" cy="0"/>
            </a:xfrm>
            <a:prstGeom prst="line">
              <a:avLst/>
            </a:prstGeom>
            <a:grpFill/>
            <a:ln w="22225">
              <a:solidFill>
                <a:srgbClr val="437F7F"/>
              </a:solidFill>
            </a:ln>
          </p:spPr>
          <p:style>
            <a:lnRef idx="1">
              <a:schemeClr val="accent1"/>
            </a:lnRef>
            <a:fillRef idx="0">
              <a:schemeClr val="accent1"/>
            </a:fillRef>
            <a:effectRef idx="0">
              <a:schemeClr val="accent1"/>
            </a:effectRef>
            <a:fontRef idx="minor">
              <a:schemeClr val="tx1"/>
            </a:fontRef>
          </p:style>
        </p:cxnSp>
      </p:grpSp>
      <p:grpSp>
        <p:nvGrpSpPr>
          <p:cNvPr id="23" name="Group 1561">
            <a:extLst>
              <a:ext uri="{FF2B5EF4-FFF2-40B4-BE49-F238E27FC236}">
                <a16:creationId xmlns:a16="http://schemas.microsoft.com/office/drawing/2014/main" id="{C7822F76-29B0-49C0-AF85-FFBCC2BC9BB5}"/>
              </a:ext>
            </a:extLst>
          </p:cNvPr>
          <p:cNvGrpSpPr/>
          <p:nvPr/>
        </p:nvGrpSpPr>
        <p:grpSpPr>
          <a:xfrm>
            <a:off x="11464370" y="504182"/>
            <a:ext cx="142627" cy="143058"/>
            <a:chOff x="4000500" y="4370388"/>
            <a:chExt cx="525462" cy="527050"/>
          </a:xfrm>
        </p:grpSpPr>
        <p:sp>
          <p:nvSpPr>
            <p:cNvPr id="26" name="Freeform 461">
              <a:extLst>
                <a:ext uri="{FF2B5EF4-FFF2-40B4-BE49-F238E27FC236}">
                  <a16:creationId xmlns:a16="http://schemas.microsoft.com/office/drawing/2014/main" id="{F94091CD-A827-4726-8972-0236BAF37820}"/>
                </a:ext>
              </a:extLst>
            </p:cNvPr>
            <p:cNvSpPr>
              <a:spLocks noEditPoints="1"/>
            </p:cNvSpPr>
            <p:nvPr/>
          </p:nvSpPr>
          <p:spPr bwMode="auto">
            <a:xfrm>
              <a:off x="4000500" y="4370388"/>
              <a:ext cx="406400" cy="406400"/>
            </a:xfrm>
            <a:custGeom>
              <a:avLst/>
              <a:gdLst>
                <a:gd name="T0" fmla="*/ 78 w 156"/>
                <a:gd name="T1" fmla="*/ 156 h 156"/>
                <a:gd name="T2" fmla="*/ 0 w 156"/>
                <a:gd name="T3" fmla="*/ 78 h 156"/>
                <a:gd name="T4" fmla="*/ 78 w 156"/>
                <a:gd name="T5" fmla="*/ 0 h 156"/>
                <a:gd name="T6" fmla="*/ 156 w 156"/>
                <a:gd name="T7" fmla="*/ 78 h 156"/>
                <a:gd name="T8" fmla="*/ 78 w 156"/>
                <a:gd name="T9" fmla="*/ 156 h 156"/>
                <a:gd name="T10" fmla="*/ 78 w 156"/>
                <a:gd name="T11" fmla="*/ 17 h 156"/>
                <a:gd name="T12" fmla="*/ 17 w 156"/>
                <a:gd name="T13" fmla="*/ 78 h 156"/>
                <a:gd name="T14" fmla="*/ 78 w 156"/>
                <a:gd name="T15" fmla="*/ 139 h 156"/>
                <a:gd name="T16" fmla="*/ 140 w 156"/>
                <a:gd name="T17" fmla="*/ 78 h 156"/>
                <a:gd name="T18" fmla="*/ 78 w 156"/>
                <a:gd name="T19" fmla="*/ 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156">
                  <a:moveTo>
                    <a:pt x="78" y="156"/>
                  </a:moveTo>
                  <a:cubicBezTo>
                    <a:pt x="35" y="156"/>
                    <a:pt x="0" y="121"/>
                    <a:pt x="0" y="78"/>
                  </a:cubicBezTo>
                  <a:cubicBezTo>
                    <a:pt x="0" y="35"/>
                    <a:pt x="35" y="0"/>
                    <a:pt x="78" y="0"/>
                  </a:cubicBezTo>
                  <a:cubicBezTo>
                    <a:pt x="121" y="0"/>
                    <a:pt x="156" y="35"/>
                    <a:pt x="156" y="78"/>
                  </a:cubicBezTo>
                  <a:cubicBezTo>
                    <a:pt x="156" y="121"/>
                    <a:pt x="121" y="156"/>
                    <a:pt x="78" y="156"/>
                  </a:cubicBezTo>
                  <a:close/>
                  <a:moveTo>
                    <a:pt x="78" y="17"/>
                  </a:moveTo>
                  <a:cubicBezTo>
                    <a:pt x="45" y="17"/>
                    <a:pt x="17" y="44"/>
                    <a:pt x="17" y="78"/>
                  </a:cubicBezTo>
                  <a:cubicBezTo>
                    <a:pt x="17" y="112"/>
                    <a:pt x="45" y="139"/>
                    <a:pt x="78" y="139"/>
                  </a:cubicBezTo>
                  <a:cubicBezTo>
                    <a:pt x="112" y="139"/>
                    <a:pt x="140" y="112"/>
                    <a:pt x="140" y="78"/>
                  </a:cubicBezTo>
                  <a:cubicBezTo>
                    <a:pt x="140" y="44"/>
                    <a:pt x="112" y="17"/>
                    <a:pt x="78"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sp>
          <p:nvSpPr>
            <p:cNvPr id="27" name="Freeform 462">
              <a:extLst>
                <a:ext uri="{FF2B5EF4-FFF2-40B4-BE49-F238E27FC236}">
                  <a16:creationId xmlns:a16="http://schemas.microsoft.com/office/drawing/2014/main" id="{6AD070D2-0E6D-4192-9415-E30B5882D755}"/>
                </a:ext>
              </a:extLst>
            </p:cNvPr>
            <p:cNvSpPr>
              <a:spLocks/>
            </p:cNvSpPr>
            <p:nvPr/>
          </p:nvSpPr>
          <p:spPr bwMode="auto">
            <a:xfrm>
              <a:off x="4318000" y="4686300"/>
              <a:ext cx="207962" cy="211138"/>
            </a:xfrm>
            <a:custGeom>
              <a:avLst/>
              <a:gdLst>
                <a:gd name="T0" fmla="*/ 111 w 131"/>
                <a:gd name="T1" fmla="*/ 133 h 133"/>
                <a:gd name="T2" fmla="*/ 0 w 131"/>
                <a:gd name="T3" fmla="*/ 20 h 133"/>
                <a:gd name="T4" fmla="*/ 20 w 131"/>
                <a:gd name="T5" fmla="*/ 0 h 133"/>
                <a:gd name="T6" fmla="*/ 131 w 131"/>
                <a:gd name="T7" fmla="*/ 113 h 133"/>
                <a:gd name="T8" fmla="*/ 111 w 131"/>
                <a:gd name="T9" fmla="*/ 133 h 133"/>
              </a:gdLst>
              <a:ahLst/>
              <a:cxnLst>
                <a:cxn ang="0">
                  <a:pos x="T0" y="T1"/>
                </a:cxn>
                <a:cxn ang="0">
                  <a:pos x="T2" y="T3"/>
                </a:cxn>
                <a:cxn ang="0">
                  <a:pos x="T4" y="T5"/>
                </a:cxn>
                <a:cxn ang="0">
                  <a:pos x="T6" y="T7"/>
                </a:cxn>
                <a:cxn ang="0">
                  <a:pos x="T8" y="T9"/>
                </a:cxn>
              </a:cxnLst>
              <a:rect l="0" t="0" r="r" b="b"/>
              <a:pathLst>
                <a:path w="131" h="133">
                  <a:moveTo>
                    <a:pt x="111" y="133"/>
                  </a:moveTo>
                  <a:lnTo>
                    <a:pt x="0" y="20"/>
                  </a:lnTo>
                  <a:lnTo>
                    <a:pt x="20" y="0"/>
                  </a:lnTo>
                  <a:lnTo>
                    <a:pt x="131" y="113"/>
                  </a:lnTo>
                  <a:lnTo>
                    <a:pt x="111" y="1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sp>
        <p:nvSpPr>
          <p:cNvPr id="28" name="Freeform 505">
            <a:extLst>
              <a:ext uri="{FF2B5EF4-FFF2-40B4-BE49-F238E27FC236}">
                <a16:creationId xmlns:a16="http://schemas.microsoft.com/office/drawing/2014/main" id="{1ED971AD-4C51-40BB-BF22-0FF4FF4B3321}"/>
              </a:ext>
            </a:extLst>
          </p:cNvPr>
          <p:cNvSpPr>
            <a:spLocks noEditPoints="1"/>
          </p:cNvSpPr>
          <p:nvPr/>
        </p:nvSpPr>
        <p:spPr bwMode="auto">
          <a:xfrm rot="2700000">
            <a:off x="1369524" y="454312"/>
            <a:ext cx="155918" cy="287150"/>
          </a:xfrm>
          <a:custGeom>
            <a:avLst/>
            <a:gdLst>
              <a:gd name="T0" fmla="*/ 482 w 579"/>
              <a:gd name="T1" fmla="*/ 367 h 1073"/>
              <a:gd name="T2" fmla="*/ 482 w 579"/>
              <a:gd name="T3" fmla="*/ 148 h 1073"/>
              <a:gd name="T4" fmla="*/ 525 w 579"/>
              <a:gd name="T5" fmla="*/ 79 h 1073"/>
              <a:gd name="T6" fmla="*/ 447 w 579"/>
              <a:gd name="T7" fmla="*/ 0 h 1073"/>
              <a:gd name="T8" fmla="*/ 132 w 579"/>
              <a:gd name="T9" fmla="*/ 0 h 1073"/>
              <a:gd name="T10" fmla="*/ 54 w 579"/>
              <a:gd name="T11" fmla="*/ 79 h 1073"/>
              <a:gd name="T12" fmla="*/ 96 w 579"/>
              <a:gd name="T13" fmla="*/ 148 h 1073"/>
              <a:gd name="T14" fmla="*/ 96 w 579"/>
              <a:gd name="T15" fmla="*/ 367 h 1073"/>
              <a:gd name="T16" fmla="*/ 0 w 579"/>
              <a:gd name="T17" fmla="*/ 583 h 1073"/>
              <a:gd name="T18" fmla="*/ 0 w 579"/>
              <a:gd name="T19" fmla="*/ 612 h 1073"/>
              <a:gd name="T20" fmla="*/ 224 w 579"/>
              <a:gd name="T21" fmla="*/ 612 h 1073"/>
              <a:gd name="T22" fmla="*/ 224 w 579"/>
              <a:gd name="T23" fmla="*/ 923 h 1073"/>
              <a:gd name="T24" fmla="*/ 289 w 579"/>
              <a:gd name="T25" fmla="*/ 1073 h 1073"/>
              <a:gd name="T26" fmla="*/ 355 w 579"/>
              <a:gd name="T27" fmla="*/ 923 h 1073"/>
              <a:gd name="T28" fmla="*/ 355 w 579"/>
              <a:gd name="T29" fmla="*/ 612 h 1073"/>
              <a:gd name="T30" fmla="*/ 579 w 579"/>
              <a:gd name="T31" fmla="*/ 612 h 1073"/>
              <a:gd name="T32" fmla="*/ 579 w 579"/>
              <a:gd name="T33" fmla="*/ 583 h 1073"/>
              <a:gd name="T34" fmla="*/ 482 w 579"/>
              <a:gd name="T35" fmla="*/ 367 h 1073"/>
              <a:gd name="T36" fmla="*/ 132 w 579"/>
              <a:gd name="T37" fmla="*/ 58 h 1073"/>
              <a:gd name="T38" fmla="*/ 447 w 579"/>
              <a:gd name="T39" fmla="*/ 58 h 1073"/>
              <a:gd name="T40" fmla="*/ 467 w 579"/>
              <a:gd name="T41" fmla="*/ 79 h 1073"/>
              <a:gd name="T42" fmla="*/ 449 w 579"/>
              <a:gd name="T43" fmla="*/ 99 h 1073"/>
              <a:gd name="T44" fmla="*/ 436 w 579"/>
              <a:gd name="T45" fmla="*/ 101 h 1073"/>
              <a:gd name="T46" fmla="*/ 143 w 579"/>
              <a:gd name="T47" fmla="*/ 101 h 1073"/>
              <a:gd name="T48" fmla="*/ 129 w 579"/>
              <a:gd name="T49" fmla="*/ 99 h 1073"/>
              <a:gd name="T50" fmla="*/ 111 w 579"/>
              <a:gd name="T51" fmla="*/ 79 h 1073"/>
              <a:gd name="T52" fmla="*/ 132 w 579"/>
              <a:gd name="T53" fmla="*/ 58 h 1073"/>
              <a:gd name="T54" fmla="*/ 424 w 579"/>
              <a:gd name="T55" fmla="*/ 370 h 1073"/>
              <a:gd name="T56" fmla="*/ 154 w 579"/>
              <a:gd name="T57" fmla="*/ 370 h 1073"/>
              <a:gd name="T58" fmla="*/ 154 w 579"/>
              <a:gd name="T59" fmla="*/ 130 h 1073"/>
              <a:gd name="T60" fmla="*/ 424 w 579"/>
              <a:gd name="T61" fmla="*/ 130 h 1073"/>
              <a:gd name="T62" fmla="*/ 424 w 579"/>
              <a:gd name="T63" fmla="*/ 370 h 1073"/>
              <a:gd name="T64" fmla="*/ 297 w 579"/>
              <a:gd name="T65" fmla="*/ 911 h 1073"/>
              <a:gd name="T66" fmla="*/ 289 w 579"/>
              <a:gd name="T67" fmla="*/ 928 h 1073"/>
              <a:gd name="T68" fmla="*/ 282 w 579"/>
              <a:gd name="T69" fmla="*/ 911 h 1073"/>
              <a:gd name="T70" fmla="*/ 282 w 579"/>
              <a:gd name="T71" fmla="*/ 612 h 1073"/>
              <a:gd name="T72" fmla="*/ 297 w 579"/>
              <a:gd name="T73" fmla="*/ 612 h 1073"/>
              <a:gd name="T74" fmla="*/ 297 w 579"/>
              <a:gd name="T75" fmla="*/ 911 h 1073"/>
              <a:gd name="T76" fmla="*/ 355 w 579"/>
              <a:gd name="T77" fmla="*/ 554 h 1073"/>
              <a:gd name="T78" fmla="*/ 224 w 579"/>
              <a:gd name="T79" fmla="*/ 554 h 1073"/>
              <a:gd name="T80" fmla="*/ 59 w 579"/>
              <a:gd name="T81" fmla="*/ 554 h 1073"/>
              <a:gd name="T82" fmla="*/ 144 w 579"/>
              <a:gd name="T83" fmla="*/ 403 h 1073"/>
              <a:gd name="T84" fmla="*/ 149 w 579"/>
              <a:gd name="T85" fmla="*/ 399 h 1073"/>
              <a:gd name="T86" fmla="*/ 430 w 579"/>
              <a:gd name="T87" fmla="*/ 399 h 1073"/>
              <a:gd name="T88" fmla="*/ 435 w 579"/>
              <a:gd name="T89" fmla="*/ 403 h 1073"/>
              <a:gd name="T90" fmla="*/ 519 w 579"/>
              <a:gd name="T91" fmla="*/ 554 h 1073"/>
              <a:gd name="T92" fmla="*/ 355 w 579"/>
              <a:gd name="T93" fmla="*/ 554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9" h="1073">
                <a:moveTo>
                  <a:pt x="482" y="367"/>
                </a:moveTo>
                <a:cubicBezTo>
                  <a:pt x="482" y="148"/>
                  <a:pt x="482" y="148"/>
                  <a:pt x="482" y="148"/>
                </a:cubicBezTo>
                <a:cubicBezTo>
                  <a:pt x="508" y="135"/>
                  <a:pt x="525" y="109"/>
                  <a:pt x="525" y="79"/>
                </a:cubicBezTo>
                <a:cubicBezTo>
                  <a:pt x="525" y="35"/>
                  <a:pt x="490" y="0"/>
                  <a:pt x="447" y="0"/>
                </a:cubicBezTo>
                <a:cubicBezTo>
                  <a:pt x="132" y="0"/>
                  <a:pt x="132" y="0"/>
                  <a:pt x="132" y="0"/>
                </a:cubicBezTo>
                <a:cubicBezTo>
                  <a:pt x="89" y="0"/>
                  <a:pt x="54" y="35"/>
                  <a:pt x="54" y="79"/>
                </a:cubicBezTo>
                <a:cubicBezTo>
                  <a:pt x="54" y="109"/>
                  <a:pt x="71" y="135"/>
                  <a:pt x="96" y="148"/>
                </a:cubicBezTo>
                <a:cubicBezTo>
                  <a:pt x="96" y="367"/>
                  <a:pt x="96" y="367"/>
                  <a:pt x="96" y="367"/>
                </a:cubicBezTo>
                <a:cubicBezTo>
                  <a:pt x="35" y="422"/>
                  <a:pt x="0" y="500"/>
                  <a:pt x="0" y="583"/>
                </a:cubicBezTo>
                <a:cubicBezTo>
                  <a:pt x="0" y="612"/>
                  <a:pt x="0" y="612"/>
                  <a:pt x="0" y="612"/>
                </a:cubicBezTo>
                <a:cubicBezTo>
                  <a:pt x="224" y="612"/>
                  <a:pt x="224" y="612"/>
                  <a:pt x="224" y="612"/>
                </a:cubicBezTo>
                <a:cubicBezTo>
                  <a:pt x="224" y="923"/>
                  <a:pt x="224" y="923"/>
                  <a:pt x="224" y="923"/>
                </a:cubicBezTo>
                <a:cubicBezTo>
                  <a:pt x="289" y="1073"/>
                  <a:pt x="289" y="1073"/>
                  <a:pt x="289" y="1073"/>
                </a:cubicBezTo>
                <a:cubicBezTo>
                  <a:pt x="355" y="923"/>
                  <a:pt x="355" y="923"/>
                  <a:pt x="355" y="923"/>
                </a:cubicBezTo>
                <a:cubicBezTo>
                  <a:pt x="355" y="612"/>
                  <a:pt x="355" y="612"/>
                  <a:pt x="355" y="612"/>
                </a:cubicBezTo>
                <a:cubicBezTo>
                  <a:pt x="579" y="612"/>
                  <a:pt x="579" y="612"/>
                  <a:pt x="579" y="612"/>
                </a:cubicBezTo>
                <a:cubicBezTo>
                  <a:pt x="579" y="583"/>
                  <a:pt x="579" y="583"/>
                  <a:pt x="579" y="583"/>
                </a:cubicBezTo>
                <a:cubicBezTo>
                  <a:pt x="579" y="500"/>
                  <a:pt x="544" y="422"/>
                  <a:pt x="482" y="367"/>
                </a:cubicBezTo>
                <a:close/>
                <a:moveTo>
                  <a:pt x="132" y="58"/>
                </a:moveTo>
                <a:cubicBezTo>
                  <a:pt x="447" y="58"/>
                  <a:pt x="447" y="58"/>
                  <a:pt x="447" y="58"/>
                </a:cubicBezTo>
                <a:cubicBezTo>
                  <a:pt x="458" y="58"/>
                  <a:pt x="467" y="67"/>
                  <a:pt x="467" y="79"/>
                </a:cubicBezTo>
                <a:cubicBezTo>
                  <a:pt x="467" y="89"/>
                  <a:pt x="459" y="97"/>
                  <a:pt x="449" y="99"/>
                </a:cubicBezTo>
                <a:cubicBezTo>
                  <a:pt x="436" y="101"/>
                  <a:pt x="436" y="101"/>
                  <a:pt x="436" y="101"/>
                </a:cubicBezTo>
                <a:cubicBezTo>
                  <a:pt x="143" y="101"/>
                  <a:pt x="143" y="101"/>
                  <a:pt x="143" y="101"/>
                </a:cubicBezTo>
                <a:cubicBezTo>
                  <a:pt x="129" y="99"/>
                  <a:pt x="129" y="99"/>
                  <a:pt x="129" y="99"/>
                </a:cubicBezTo>
                <a:cubicBezTo>
                  <a:pt x="119" y="97"/>
                  <a:pt x="111" y="89"/>
                  <a:pt x="111" y="79"/>
                </a:cubicBezTo>
                <a:cubicBezTo>
                  <a:pt x="111" y="67"/>
                  <a:pt x="121" y="58"/>
                  <a:pt x="132" y="58"/>
                </a:cubicBezTo>
                <a:close/>
                <a:moveTo>
                  <a:pt x="424" y="370"/>
                </a:moveTo>
                <a:cubicBezTo>
                  <a:pt x="154" y="370"/>
                  <a:pt x="154" y="370"/>
                  <a:pt x="154" y="370"/>
                </a:cubicBezTo>
                <a:cubicBezTo>
                  <a:pt x="154" y="130"/>
                  <a:pt x="154" y="130"/>
                  <a:pt x="154" y="130"/>
                </a:cubicBezTo>
                <a:cubicBezTo>
                  <a:pt x="424" y="130"/>
                  <a:pt x="424" y="130"/>
                  <a:pt x="424" y="130"/>
                </a:cubicBezTo>
                <a:lnTo>
                  <a:pt x="424" y="370"/>
                </a:lnTo>
                <a:close/>
                <a:moveTo>
                  <a:pt x="297" y="911"/>
                </a:moveTo>
                <a:cubicBezTo>
                  <a:pt x="289" y="928"/>
                  <a:pt x="289" y="928"/>
                  <a:pt x="289" y="928"/>
                </a:cubicBezTo>
                <a:cubicBezTo>
                  <a:pt x="282" y="911"/>
                  <a:pt x="282" y="911"/>
                  <a:pt x="282" y="911"/>
                </a:cubicBezTo>
                <a:cubicBezTo>
                  <a:pt x="282" y="612"/>
                  <a:pt x="282" y="612"/>
                  <a:pt x="282" y="612"/>
                </a:cubicBezTo>
                <a:cubicBezTo>
                  <a:pt x="297" y="612"/>
                  <a:pt x="297" y="612"/>
                  <a:pt x="297" y="612"/>
                </a:cubicBezTo>
                <a:lnTo>
                  <a:pt x="297" y="911"/>
                </a:lnTo>
                <a:close/>
                <a:moveTo>
                  <a:pt x="355" y="554"/>
                </a:moveTo>
                <a:cubicBezTo>
                  <a:pt x="224" y="554"/>
                  <a:pt x="224" y="554"/>
                  <a:pt x="224" y="554"/>
                </a:cubicBezTo>
                <a:cubicBezTo>
                  <a:pt x="59" y="554"/>
                  <a:pt x="59" y="554"/>
                  <a:pt x="59" y="554"/>
                </a:cubicBezTo>
                <a:cubicBezTo>
                  <a:pt x="67" y="495"/>
                  <a:pt x="97" y="441"/>
                  <a:pt x="144" y="403"/>
                </a:cubicBezTo>
                <a:cubicBezTo>
                  <a:pt x="149" y="399"/>
                  <a:pt x="149" y="399"/>
                  <a:pt x="149" y="399"/>
                </a:cubicBezTo>
                <a:cubicBezTo>
                  <a:pt x="430" y="399"/>
                  <a:pt x="430" y="399"/>
                  <a:pt x="430" y="399"/>
                </a:cubicBezTo>
                <a:cubicBezTo>
                  <a:pt x="435" y="403"/>
                  <a:pt x="435" y="403"/>
                  <a:pt x="435" y="403"/>
                </a:cubicBezTo>
                <a:cubicBezTo>
                  <a:pt x="482" y="441"/>
                  <a:pt x="512" y="495"/>
                  <a:pt x="519" y="554"/>
                </a:cubicBezTo>
                <a:lnTo>
                  <a:pt x="355" y="554"/>
                </a:lnTo>
                <a:close/>
              </a:path>
            </a:pathLst>
          </a:custGeom>
          <a:solidFill>
            <a:srgbClr val="437F7F"/>
          </a:solidFill>
          <a:ln>
            <a:solidFill>
              <a:srgbClr val="437F7F"/>
            </a:solidFill>
          </a:ln>
        </p:spPr>
        <p:txBody>
          <a:bodyPr vert="horz" wrap="square" lIns="91440" tIns="45720" rIns="91440" bIns="45720" numCol="1" anchor="t" anchorCtr="0" compatLnSpc="1">
            <a:prstTxWarp prst="textNoShape">
              <a:avLst/>
            </a:prstTxWarp>
          </a:bodyPr>
          <a:lstStyle/>
          <a:p>
            <a:endParaRPr lang="id-ID" dirty="0">
              <a:cs typeface="+mn-ea"/>
              <a:sym typeface="+mn-lt"/>
            </a:endParaRPr>
          </a:p>
        </p:txBody>
      </p:sp>
      <p:grpSp>
        <p:nvGrpSpPr>
          <p:cNvPr id="36" name="Group 1772">
            <a:extLst>
              <a:ext uri="{FF2B5EF4-FFF2-40B4-BE49-F238E27FC236}">
                <a16:creationId xmlns:a16="http://schemas.microsoft.com/office/drawing/2014/main" id="{186F6443-ED12-4250-85C5-6B46C2416031}"/>
              </a:ext>
            </a:extLst>
          </p:cNvPr>
          <p:cNvGrpSpPr/>
          <p:nvPr/>
        </p:nvGrpSpPr>
        <p:grpSpPr>
          <a:xfrm>
            <a:off x="2979398" y="4728237"/>
            <a:ext cx="1213260" cy="253916"/>
            <a:chOff x="1475556" y="5376158"/>
            <a:chExt cx="1213260" cy="253916"/>
          </a:xfrm>
        </p:grpSpPr>
        <p:sp>
          <p:nvSpPr>
            <p:cNvPr id="37" name="TextBox 1577">
              <a:extLst>
                <a:ext uri="{FF2B5EF4-FFF2-40B4-BE49-F238E27FC236}">
                  <a16:creationId xmlns:a16="http://schemas.microsoft.com/office/drawing/2014/main" id="{2EBA4E63-C7B0-4DAF-A46D-8752AC173D84}"/>
                </a:ext>
              </a:extLst>
            </p:cNvPr>
            <p:cNvSpPr txBox="1"/>
            <p:nvPr/>
          </p:nvSpPr>
          <p:spPr>
            <a:xfrm>
              <a:off x="1475556" y="5376158"/>
              <a:ext cx="978153" cy="253916"/>
            </a:xfrm>
            <a:prstGeom prst="rect">
              <a:avLst/>
            </a:prstGeom>
            <a:noFill/>
          </p:spPr>
          <p:txBody>
            <a:bodyPr wrap="none" rtlCol="0">
              <a:spAutoFit/>
            </a:bodyPr>
            <a:lstStyle/>
            <a:p>
              <a:r>
                <a:rPr lang="en-US" sz="1050" dirty="0">
                  <a:solidFill>
                    <a:schemeClr val="bg1"/>
                  </a:solidFill>
                  <a:cs typeface="+mn-ea"/>
                  <a:sym typeface="+mn-lt"/>
                </a:rPr>
                <a:t>START HERE</a:t>
              </a:r>
            </a:p>
          </p:txBody>
        </p:sp>
        <p:sp>
          <p:nvSpPr>
            <p:cNvPr id="38" name="Half Frame 1578">
              <a:extLst>
                <a:ext uri="{FF2B5EF4-FFF2-40B4-BE49-F238E27FC236}">
                  <a16:creationId xmlns:a16="http://schemas.microsoft.com/office/drawing/2014/main" id="{F2DB4D25-A8CF-42B4-A64E-D944086A4D14}"/>
                </a:ext>
              </a:extLst>
            </p:cNvPr>
            <p:cNvSpPr/>
            <p:nvPr/>
          </p:nvSpPr>
          <p:spPr>
            <a:xfrm rot="8100000">
              <a:off x="2551150" y="5436098"/>
              <a:ext cx="137666" cy="137666"/>
            </a:xfrm>
            <a:prstGeom prst="halfFrame">
              <a:avLst>
                <a:gd name="adj1" fmla="val 11987"/>
                <a:gd name="adj2" fmla="val 1092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mn-ea"/>
                <a:sym typeface="+mn-lt"/>
              </a:endParaRPr>
            </a:p>
          </p:txBody>
        </p:sp>
      </p:grpSp>
      <p:sp>
        <p:nvSpPr>
          <p:cNvPr id="39" name="文本框 38">
            <a:extLst>
              <a:ext uri="{FF2B5EF4-FFF2-40B4-BE49-F238E27FC236}">
                <a16:creationId xmlns:a16="http://schemas.microsoft.com/office/drawing/2014/main" id="{881B0C00-F342-4833-9F7D-53C79338243B}"/>
              </a:ext>
            </a:extLst>
          </p:cNvPr>
          <p:cNvSpPr txBox="1"/>
          <p:nvPr/>
        </p:nvSpPr>
        <p:spPr>
          <a:xfrm>
            <a:off x="1771772" y="2977231"/>
            <a:ext cx="3928271" cy="1200329"/>
          </a:xfrm>
          <a:prstGeom prst="rect">
            <a:avLst/>
          </a:prstGeom>
          <a:noFill/>
        </p:spPr>
        <p:txBody>
          <a:bodyPr wrap="square" rtlCol="0">
            <a:spAutoFit/>
          </a:bodyPr>
          <a:lstStyle/>
          <a:p>
            <a:pPr algn="dist"/>
            <a:r>
              <a:rPr lang="zh-CN" altLang="en-US" sz="7200" b="1" dirty="0">
                <a:effectLst>
                  <a:outerShdw blurRad="38100" dist="38100" dir="2700000" algn="tl">
                    <a:srgbClr val="000000">
                      <a:alpha val="43137"/>
                    </a:srgbClr>
                  </a:outerShdw>
                </a:effectLst>
                <a:cs typeface="+mn-ea"/>
                <a:sym typeface="+mn-lt"/>
              </a:rPr>
              <a:t>感谢聆听</a:t>
            </a:r>
          </a:p>
        </p:txBody>
      </p:sp>
      <p:sp>
        <p:nvSpPr>
          <p:cNvPr id="41" name="矩形 40">
            <a:extLst>
              <a:ext uri="{FF2B5EF4-FFF2-40B4-BE49-F238E27FC236}">
                <a16:creationId xmlns:a16="http://schemas.microsoft.com/office/drawing/2014/main" id="{9497C21A-7BA7-408C-88D3-FAFCE41A2285}"/>
              </a:ext>
            </a:extLst>
          </p:cNvPr>
          <p:cNvSpPr/>
          <p:nvPr/>
        </p:nvSpPr>
        <p:spPr>
          <a:xfrm>
            <a:off x="11120812" y="3232743"/>
            <a:ext cx="670560" cy="6705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2" name="文本框 41">
            <a:extLst>
              <a:ext uri="{FF2B5EF4-FFF2-40B4-BE49-F238E27FC236}">
                <a16:creationId xmlns:a16="http://schemas.microsoft.com/office/drawing/2014/main" id="{EF461629-88A8-42E8-B2E4-1F9BF6DE9DB5}"/>
              </a:ext>
            </a:extLst>
          </p:cNvPr>
          <p:cNvSpPr txBox="1"/>
          <p:nvPr/>
        </p:nvSpPr>
        <p:spPr>
          <a:xfrm>
            <a:off x="11265592" y="3232743"/>
            <a:ext cx="525780"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cs typeface="+mn-ea"/>
                <a:sym typeface="+mn-lt"/>
              </a:rPr>
              <a:t>&gt;</a:t>
            </a:r>
            <a:endParaRPr lang="zh-CN" altLang="en-US" sz="3200" b="1" dirty="0">
              <a:solidFill>
                <a:schemeClr val="bg1"/>
              </a:solidFill>
              <a:effectLst>
                <a:outerShdw blurRad="38100" dist="38100" dir="2700000" algn="tl">
                  <a:srgbClr val="000000">
                    <a:alpha val="43137"/>
                  </a:srgbClr>
                </a:outerShdw>
              </a:effectLst>
              <a:cs typeface="+mn-ea"/>
              <a:sym typeface="+mn-lt"/>
            </a:endParaRPr>
          </a:p>
        </p:txBody>
      </p:sp>
      <p:sp>
        <p:nvSpPr>
          <p:cNvPr id="43" name="加号 42">
            <a:extLst>
              <a:ext uri="{FF2B5EF4-FFF2-40B4-BE49-F238E27FC236}">
                <a16:creationId xmlns:a16="http://schemas.microsoft.com/office/drawing/2014/main" id="{1E939C8F-E8D4-46C4-90CE-D4D7B0FB9A2E}"/>
              </a:ext>
            </a:extLst>
          </p:cNvPr>
          <p:cNvSpPr/>
          <p:nvPr/>
        </p:nvSpPr>
        <p:spPr>
          <a:xfrm>
            <a:off x="11120198" y="6146157"/>
            <a:ext cx="399327" cy="399327"/>
          </a:xfrm>
          <a:prstGeom prst="mathPlus">
            <a:avLst/>
          </a:prstGeom>
          <a:solidFill>
            <a:srgbClr val="0628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extLst>
      <p:ext uri="{BB962C8B-B14F-4D97-AF65-F5344CB8AC3E}">
        <p14:creationId xmlns:p14="http://schemas.microsoft.com/office/powerpoint/2010/main" val="22056677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6="http://schemas.microsoft.com/office/drawing/2014/main" xmlns:a14="http://schemas.microsoft.com/office/drawing/2010/main">
      <p:transition spd="slow" advClick="0"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2" presetClass="entr" presetSubtype="8" fill="hold" grpId="0" nodeType="withEffect" p14:presetBounceEnd="80000">
                                      <p:stCondLst>
                                        <p:cond delay="750"/>
                                      </p:stCondLst>
                                      <p:childTnLst>
                                        <p:set>
                                          <p:cBhvr>
                                            <p:cTn id="11" dur="1" fill="hold">
                                              <p:stCondLst>
                                                <p:cond delay="0"/>
                                              </p:stCondLst>
                                            </p:cTn>
                                            <p:tgtEl>
                                              <p:spTgt spid="28"/>
                                            </p:tgtEl>
                                            <p:attrNameLst>
                                              <p:attrName>style.visibility</p:attrName>
                                            </p:attrNameLst>
                                          </p:cBhvr>
                                          <p:to>
                                            <p:strVal val="visible"/>
                                          </p:to>
                                        </p:set>
                                        <p:anim calcmode="lin" valueType="num" p14:bounceEnd="80000">
                                          <p:cBhvr additive="base">
                                            <p:cTn id="12" dur="500" fill="hold"/>
                                            <p:tgtEl>
                                              <p:spTgt spid="28"/>
                                            </p:tgtEl>
                                            <p:attrNameLst>
                                              <p:attrName>ppt_x</p:attrName>
                                            </p:attrNameLst>
                                          </p:cBhvr>
                                          <p:tavLst>
                                            <p:tav tm="0">
                                              <p:val>
                                                <p:strVal val="0-#ppt_w/2"/>
                                              </p:val>
                                            </p:tav>
                                            <p:tav tm="100000">
                                              <p:val>
                                                <p:strVal val="#ppt_x"/>
                                              </p:val>
                                            </p:tav>
                                          </p:tavLst>
                                        </p:anim>
                                        <p:anim calcmode="lin" valueType="num" p14:bounceEnd="80000">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randombar(horizontal)">
                                          <p:cBhvr>
                                            <p:cTn id="23" dur="500"/>
                                            <p:tgtEl>
                                              <p:spTgt spid="2"/>
                                            </p:tgtEl>
                                          </p:cBhvr>
                                        </p:animEffect>
                                      </p:childTnLst>
                                    </p:cTn>
                                  </p:par>
                                  <p:par>
                                    <p:cTn id="24" presetID="2" presetClass="entr" presetSubtype="4" fill="hold" nodeType="withEffect" p14:presetBounceEnd="80000">
                                      <p:stCondLst>
                                        <p:cond delay="2000"/>
                                      </p:stCondLst>
                                      <p:childTnLst>
                                        <p:set>
                                          <p:cBhvr>
                                            <p:cTn id="25" dur="1" fill="hold">
                                              <p:stCondLst>
                                                <p:cond delay="0"/>
                                              </p:stCondLst>
                                            </p:cTn>
                                            <p:tgtEl>
                                              <p:spTgt spid="23"/>
                                            </p:tgtEl>
                                            <p:attrNameLst>
                                              <p:attrName>style.visibility</p:attrName>
                                            </p:attrNameLst>
                                          </p:cBhvr>
                                          <p:to>
                                            <p:strVal val="visible"/>
                                          </p:to>
                                        </p:set>
                                        <p:anim calcmode="lin" valueType="num" p14:bounceEnd="80000">
                                          <p:cBhvr additive="base">
                                            <p:cTn id="26" dur="500" fill="hold"/>
                                            <p:tgtEl>
                                              <p:spTgt spid="23"/>
                                            </p:tgtEl>
                                            <p:attrNameLst>
                                              <p:attrName>ppt_x</p:attrName>
                                            </p:attrNameLst>
                                          </p:cBhvr>
                                          <p:tavLst>
                                            <p:tav tm="0">
                                              <p:val>
                                                <p:strVal val="#ppt_x"/>
                                              </p:val>
                                            </p:tav>
                                            <p:tav tm="100000">
                                              <p:val>
                                                <p:strVal val="#ppt_x"/>
                                              </p:val>
                                            </p:tav>
                                          </p:tavLst>
                                        </p:anim>
                                        <p:anim calcmode="lin" valueType="num" p14:bounceEnd="80000">
                                          <p:cBhvr additive="base">
                                            <p:cTn id="27" dur="500" fill="hold"/>
                                            <p:tgtEl>
                                              <p:spTgt spid="23"/>
                                            </p:tgtEl>
                                            <p:attrNameLst>
                                              <p:attrName>ppt_y</p:attrName>
                                            </p:attrNameLst>
                                          </p:cBhvr>
                                          <p:tavLst>
                                            <p:tav tm="0">
                                              <p:val>
                                                <p:strVal val="1+#ppt_h/2"/>
                                              </p:val>
                                            </p:tav>
                                            <p:tav tm="100000">
                                              <p:val>
                                                <p:strVal val="#ppt_y"/>
                                              </p:val>
                                            </p:tav>
                                          </p:tavLst>
                                        </p:anim>
                                      </p:childTnLst>
                                    </p:cTn>
                                  </p:par>
                                  <p:par>
                                    <p:cTn id="28" presetID="10" presetClass="entr" presetSubtype="0" fill="hold" nodeType="withEffect">
                                      <p:stCondLst>
                                        <p:cond delay="425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par>
                                    <p:cTn id="31" presetID="42"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1000"/>
                                            <p:tgtEl>
                                              <p:spTgt spid="39"/>
                                            </p:tgtEl>
                                          </p:cBhvr>
                                        </p:animEffect>
                                        <p:anim calcmode="lin" valueType="num">
                                          <p:cBhvr>
                                            <p:cTn id="34" dur="1000" fill="hold"/>
                                            <p:tgtEl>
                                              <p:spTgt spid="39"/>
                                            </p:tgtEl>
                                            <p:attrNameLst>
                                              <p:attrName>ppt_x</p:attrName>
                                            </p:attrNameLst>
                                          </p:cBhvr>
                                          <p:tavLst>
                                            <p:tav tm="0">
                                              <p:val>
                                                <p:strVal val="#ppt_x"/>
                                              </p:val>
                                            </p:tav>
                                            <p:tav tm="100000">
                                              <p:val>
                                                <p:strVal val="#ppt_x"/>
                                              </p:val>
                                            </p:tav>
                                          </p:tavLst>
                                        </p:anim>
                                        <p:anim calcmode="lin" valueType="num">
                                          <p:cBhvr>
                                            <p:cTn id="35"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28" grpId="0" animBg="1"/>
          <p:bldP spid="39" grpId="0"/>
        </p:bldLst>
      </p:timing>
    </mc:Choice>
    <mc:Fallback xmlns="" xmlns:a16="http://schemas.microsoft.com/office/drawing/2014/main" xmlns:a14="http://schemas.microsoft.com/office/drawing/2010/mai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2" presetClass="entr" presetSubtype="8" fill="hold" grpId="0" nodeType="withEffect">
                                      <p:stCondLst>
                                        <p:cond delay="75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randombar(horizontal)">
                                          <p:cBhvr>
                                            <p:cTn id="23" dur="500"/>
                                            <p:tgtEl>
                                              <p:spTgt spid="2"/>
                                            </p:tgtEl>
                                          </p:cBhvr>
                                        </p:animEffect>
                                      </p:childTnLst>
                                    </p:cTn>
                                  </p:par>
                                  <p:par>
                                    <p:cTn id="24" presetID="2" presetClass="entr" presetSubtype="8" fill="hold" grpId="0" nodeType="withEffect">
                                      <p:stCondLst>
                                        <p:cond delay="1000"/>
                                      </p:stCondLst>
                                      <p:childTnLst>
                                        <p:set>
                                          <p:cBhvr>
                                            <p:cTn id="25" dur="1" fill="hold">
                                              <p:stCondLst>
                                                <p:cond delay="0"/>
                                              </p:stCondLst>
                                            </p:cTn>
                                            <p:tgtEl>
                                              <p:spTgt spid="29"/>
                                            </p:tgtEl>
                                            <p:attrNameLst>
                                              <p:attrName>style.visibility</p:attrName>
                                            </p:attrNameLst>
                                          </p:cBhvr>
                                          <p:to>
                                            <p:strVal val="visible"/>
                                          </p:to>
                                        </p:set>
                                        <p:anim calcmode="lin" valueType="num">
                                          <p:cBhvr additive="base">
                                            <p:cTn id="26" dur="500" fill="hold"/>
                                            <p:tgtEl>
                                              <p:spTgt spid="29"/>
                                            </p:tgtEl>
                                            <p:attrNameLst>
                                              <p:attrName>ppt_x</p:attrName>
                                            </p:attrNameLst>
                                          </p:cBhvr>
                                          <p:tavLst>
                                            <p:tav tm="0">
                                              <p:val>
                                                <p:strVal val="0-#ppt_w/2"/>
                                              </p:val>
                                            </p:tav>
                                            <p:tav tm="100000">
                                              <p:val>
                                                <p:strVal val="#ppt_x"/>
                                              </p:val>
                                            </p:tav>
                                          </p:tavLst>
                                        </p:anim>
                                        <p:anim calcmode="lin" valueType="num">
                                          <p:cBhvr additive="base">
                                            <p:cTn id="27" dur="500" fill="hold"/>
                                            <p:tgtEl>
                                              <p:spTgt spid="29"/>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stCondLst>
                                        <p:cond delay="1750"/>
                                      </p:stCondLst>
                                      <p:childTnLst>
                                        <p:set>
                                          <p:cBhvr>
                                            <p:cTn id="29" dur="1" fill="hold">
                                              <p:stCondLst>
                                                <p:cond delay="0"/>
                                              </p:stCondLst>
                                            </p:cTn>
                                            <p:tgtEl>
                                              <p:spTgt spid="32"/>
                                            </p:tgtEl>
                                            <p:attrNameLst>
                                              <p:attrName>style.visibility</p:attrName>
                                            </p:attrNameLst>
                                          </p:cBhvr>
                                          <p:to>
                                            <p:strVal val="visible"/>
                                          </p:to>
                                        </p:set>
                                        <p:anim calcmode="lin" valueType="num">
                                          <p:cBhvr additive="base">
                                            <p:cTn id="30" dur="500" fill="hold"/>
                                            <p:tgtEl>
                                              <p:spTgt spid="32"/>
                                            </p:tgtEl>
                                            <p:attrNameLst>
                                              <p:attrName>ppt_x</p:attrName>
                                            </p:attrNameLst>
                                          </p:cBhvr>
                                          <p:tavLst>
                                            <p:tav tm="0">
                                              <p:val>
                                                <p:strVal val="1+#ppt_w/2"/>
                                              </p:val>
                                            </p:tav>
                                            <p:tav tm="100000">
                                              <p:val>
                                                <p:strVal val="#ppt_x"/>
                                              </p:val>
                                            </p:tav>
                                          </p:tavLst>
                                        </p:anim>
                                        <p:anim calcmode="lin" valueType="num">
                                          <p:cBhvr additive="base">
                                            <p:cTn id="31" dur="500" fill="hold"/>
                                            <p:tgtEl>
                                              <p:spTgt spid="32"/>
                                            </p:tgtEl>
                                            <p:attrNameLst>
                                              <p:attrName>ppt_y</p:attrName>
                                            </p:attrNameLst>
                                          </p:cBhvr>
                                          <p:tavLst>
                                            <p:tav tm="0">
                                              <p:val>
                                                <p:strVal val="#ppt_y"/>
                                              </p:val>
                                            </p:tav>
                                            <p:tav tm="100000">
                                              <p:val>
                                                <p:strVal val="#ppt_y"/>
                                              </p:val>
                                            </p:tav>
                                          </p:tavLst>
                                        </p:anim>
                                      </p:childTnLst>
                                    </p:cTn>
                                  </p:par>
                                  <p:par>
                                    <p:cTn id="32" presetID="2" presetClass="entr" presetSubtype="4" fill="hold" nodeType="withEffect">
                                      <p:stCondLst>
                                        <p:cond delay="2000"/>
                                      </p:stCondLst>
                                      <p:childTnLst>
                                        <p:set>
                                          <p:cBhvr>
                                            <p:cTn id="33" dur="1" fill="hold">
                                              <p:stCondLst>
                                                <p:cond delay="0"/>
                                              </p:stCondLst>
                                            </p:cTn>
                                            <p:tgtEl>
                                              <p:spTgt spid="23"/>
                                            </p:tgtEl>
                                            <p:attrNameLst>
                                              <p:attrName>style.visibility</p:attrName>
                                            </p:attrNameLst>
                                          </p:cBhvr>
                                          <p:to>
                                            <p:strVal val="visible"/>
                                          </p:to>
                                        </p:set>
                                        <p:anim calcmode="lin" valueType="num">
                                          <p:cBhvr additive="base">
                                            <p:cTn id="34" dur="500" fill="hold"/>
                                            <p:tgtEl>
                                              <p:spTgt spid="23"/>
                                            </p:tgtEl>
                                            <p:attrNameLst>
                                              <p:attrName>ppt_x</p:attrName>
                                            </p:attrNameLst>
                                          </p:cBhvr>
                                          <p:tavLst>
                                            <p:tav tm="0">
                                              <p:val>
                                                <p:strVal val="#ppt_x"/>
                                              </p:val>
                                            </p:tav>
                                            <p:tav tm="100000">
                                              <p:val>
                                                <p:strVal val="#ppt_x"/>
                                              </p:val>
                                            </p:tav>
                                          </p:tavLst>
                                        </p:anim>
                                        <p:anim calcmode="lin" valueType="num">
                                          <p:cBhvr additive="base">
                                            <p:cTn id="35" dur="500" fill="hold"/>
                                            <p:tgtEl>
                                              <p:spTgt spid="23"/>
                                            </p:tgtEl>
                                            <p:attrNameLst>
                                              <p:attrName>ppt_y</p:attrName>
                                            </p:attrNameLst>
                                          </p:cBhvr>
                                          <p:tavLst>
                                            <p:tav tm="0">
                                              <p:val>
                                                <p:strVal val="1+#ppt_h/2"/>
                                              </p:val>
                                            </p:tav>
                                            <p:tav tm="100000">
                                              <p:val>
                                                <p:strVal val="#ppt_y"/>
                                              </p:val>
                                            </p:tav>
                                          </p:tavLst>
                                        </p:anim>
                                      </p:childTnLst>
                                    </p:cTn>
                                  </p:par>
                                  <p:par>
                                    <p:cTn id="36" presetID="22" presetClass="entr" presetSubtype="2" fill="hold" grpId="0" nodeType="withEffect">
                                      <p:stCondLst>
                                        <p:cond delay="2250"/>
                                      </p:stCondLst>
                                      <p:childTnLst>
                                        <p:set>
                                          <p:cBhvr>
                                            <p:cTn id="37" dur="1" fill="hold">
                                              <p:stCondLst>
                                                <p:cond delay="0"/>
                                              </p:stCondLst>
                                            </p:cTn>
                                            <p:tgtEl>
                                              <p:spTgt spid="22"/>
                                            </p:tgtEl>
                                            <p:attrNameLst>
                                              <p:attrName>style.visibility</p:attrName>
                                            </p:attrNameLst>
                                          </p:cBhvr>
                                          <p:to>
                                            <p:strVal val="visible"/>
                                          </p:to>
                                        </p:set>
                                        <p:animEffect transition="in" filter="wipe(right)">
                                          <p:cBhvr>
                                            <p:cTn id="38" dur="500"/>
                                            <p:tgtEl>
                                              <p:spTgt spid="22"/>
                                            </p:tgtEl>
                                          </p:cBhvr>
                                        </p:animEffect>
                                      </p:childTnLst>
                                    </p:cTn>
                                  </p:par>
                                  <p:par>
                                    <p:cTn id="39" presetID="2" presetClass="entr" presetSubtype="8" fill="hold" grpId="0" nodeType="withEffect">
                                      <p:stCondLst>
                                        <p:cond delay="4000"/>
                                      </p:stCondLst>
                                      <p:childTnLst>
                                        <p:set>
                                          <p:cBhvr>
                                            <p:cTn id="40" dur="1" fill="hold">
                                              <p:stCondLst>
                                                <p:cond delay="0"/>
                                              </p:stCondLst>
                                            </p:cTn>
                                            <p:tgtEl>
                                              <p:spTgt spid="35"/>
                                            </p:tgtEl>
                                            <p:attrNameLst>
                                              <p:attrName>style.visibility</p:attrName>
                                            </p:attrNameLst>
                                          </p:cBhvr>
                                          <p:to>
                                            <p:strVal val="visible"/>
                                          </p:to>
                                        </p:set>
                                        <p:anim calcmode="lin" valueType="num">
                                          <p:cBhvr additive="base">
                                            <p:cTn id="41" dur="500" fill="hold"/>
                                            <p:tgtEl>
                                              <p:spTgt spid="35"/>
                                            </p:tgtEl>
                                            <p:attrNameLst>
                                              <p:attrName>ppt_x</p:attrName>
                                            </p:attrNameLst>
                                          </p:cBhvr>
                                          <p:tavLst>
                                            <p:tav tm="0">
                                              <p:val>
                                                <p:strVal val="0-#ppt_w/2"/>
                                              </p:val>
                                            </p:tav>
                                            <p:tav tm="100000">
                                              <p:val>
                                                <p:strVal val="#ppt_x"/>
                                              </p:val>
                                            </p:tav>
                                          </p:tavLst>
                                        </p:anim>
                                        <p:anim calcmode="lin" valueType="num">
                                          <p:cBhvr additive="base">
                                            <p:cTn id="42" dur="500" fill="hold"/>
                                            <p:tgtEl>
                                              <p:spTgt spid="35"/>
                                            </p:tgtEl>
                                            <p:attrNameLst>
                                              <p:attrName>ppt_y</p:attrName>
                                            </p:attrNameLst>
                                          </p:cBhvr>
                                          <p:tavLst>
                                            <p:tav tm="0">
                                              <p:val>
                                                <p:strVal val="#ppt_y"/>
                                              </p:val>
                                            </p:tav>
                                            <p:tav tm="100000">
                                              <p:val>
                                                <p:strVal val="#ppt_y"/>
                                              </p:val>
                                            </p:tav>
                                          </p:tavLst>
                                        </p:anim>
                                      </p:childTnLst>
                                    </p:cTn>
                                  </p:par>
                                  <p:par>
                                    <p:cTn id="43" presetID="10" presetClass="entr" presetSubtype="0" fill="hold" nodeType="withEffect">
                                      <p:stCondLst>
                                        <p:cond delay="4250"/>
                                      </p:stCondLst>
                                      <p:childTnLst>
                                        <p:set>
                                          <p:cBhvr>
                                            <p:cTn id="44" dur="1" fill="hold">
                                              <p:stCondLst>
                                                <p:cond delay="0"/>
                                              </p:stCondLst>
                                            </p:cTn>
                                            <p:tgtEl>
                                              <p:spTgt spid="36"/>
                                            </p:tgtEl>
                                            <p:attrNameLst>
                                              <p:attrName>style.visibility</p:attrName>
                                            </p:attrNameLst>
                                          </p:cBhvr>
                                          <p:to>
                                            <p:strVal val="visible"/>
                                          </p:to>
                                        </p:set>
                                        <p:animEffect transition="in" filter="fade">
                                          <p:cBhvr>
                                            <p:cTn id="45" dur="500"/>
                                            <p:tgtEl>
                                              <p:spTgt spid="36"/>
                                            </p:tgtEl>
                                          </p:cBhvr>
                                        </p:animEffect>
                                      </p:childTnLst>
                                    </p:cTn>
                                  </p:par>
                                  <p:par>
                                    <p:cTn id="46" presetID="42" presetClass="entr" presetSubtype="0" fill="hold" grpId="0" nodeType="with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1000"/>
                                            <p:tgtEl>
                                              <p:spTgt spid="39"/>
                                            </p:tgtEl>
                                          </p:cBhvr>
                                        </p:animEffect>
                                        <p:anim calcmode="lin" valueType="num">
                                          <p:cBhvr>
                                            <p:cTn id="49" dur="1000" fill="hold"/>
                                            <p:tgtEl>
                                              <p:spTgt spid="39"/>
                                            </p:tgtEl>
                                            <p:attrNameLst>
                                              <p:attrName>ppt_x</p:attrName>
                                            </p:attrNameLst>
                                          </p:cBhvr>
                                          <p:tavLst>
                                            <p:tav tm="0">
                                              <p:val>
                                                <p:strVal val="#ppt_x"/>
                                              </p:val>
                                            </p:tav>
                                            <p:tav tm="100000">
                                              <p:val>
                                                <p:strVal val="#ppt_x"/>
                                              </p:val>
                                            </p:tav>
                                          </p:tavLst>
                                        </p:anim>
                                        <p:anim calcmode="lin" valueType="num">
                                          <p:cBhvr>
                                            <p:cTn id="50"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1000"/>
                                            <p:tgtEl>
                                              <p:spTgt spid="40"/>
                                            </p:tgtEl>
                                          </p:cBhvr>
                                        </p:animEffect>
                                        <p:anim calcmode="lin" valueType="num">
                                          <p:cBhvr>
                                            <p:cTn id="56" dur="1000" fill="hold"/>
                                            <p:tgtEl>
                                              <p:spTgt spid="40"/>
                                            </p:tgtEl>
                                            <p:attrNameLst>
                                              <p:attrName>ppt_x</p:attrName>
                                            </p:attrNameLst>
                                          </p:cBhvr>
                                          <p:tavLst>
                                            <p:tav tm="0">
                                              <p:val>
                                                <p:strVal val="#ppt_x"/>
                                              </p:val>
                                            </p:tav>
                                            <p:tav tm="100000">
                                              <p:val>
                                                <p:strVal val="#ppt_x"/>
                                              </p:val>
                                            </p:tav>
                                          </p:tavLst>
                                        </p:anim>
                                        <p:anim calcmode="lin" valueType="num">
                                          <p:cBhvr>
                                            <p:cTn id="57"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22" grpId="0" animBg="1"/>
          <p:bldP spid="28" grpId="0" animBg="1"/>
          <p:bldP spid="29" grpId="0"/>
          <p:bldP spid="35" grpId="0" animBg="1"/>
          <p:bldP spid="39" grpId="0"/>
          <p:bldP spid="40"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8A1B768C-0B4B-4499-B2E1-E58E90F2A782}"/>
              </a:ext>
            </a:extLst>
          </p:cNvPr>
          <p:cNvSpPr/>
          <p:nvPr/>
        </p:nvSpPr>
        <p:spPr>
          <a:xfrm>
            <a:off x="1781908" y="-1805354"/>
            <a:ext cx="9941169" cy="9941169"/>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 name="椭圆 2">
            <a:extLst>
              <a:ext uri="{FF2B5EF4-FFF2-40B4-BE49-F238E27FC236}">
                <a16:creationId xmlns:a16="http://schemas.microsoft.com/office/drawing/2014/main" id="{185EDC97-9164-4FFD-A954-B01D50A5DCBE}"/>
              </a:ext>
            </a:extLst>
          </p:cNvPr>
          <p:cNvSpPr/>
          <p:nvPr/>
        </p:nvSpPr>
        <p:spPr>
          <a:xfrm>
            <a:off x="10914184" y="609600"/>
            <a:ext cx="2555631" cy="2555631"/>
          </a:xfrm>
          <a:prstGeom prst="ellipse">
            <a:avLst/>
          </a:prstGeom>
          <a:solidFill>
            <a:srgbClr val="437F7F"/>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defTabSz="914377"/>
            <a:endParaRPr lang="zh-CN" altLang="en-US" sz="1400" b="1">
              <a:cs typeface="+mn-ea"/>
              <a:sym typeface="+mn-lt"/>
            </a:endParaRPr>
          </a:p>
        </p:txBody>
      </p:sp>
      <p:sp>
        <p:nvSpPr>
          <p:cNvPr id="6" name="椭圆 5">
            <a:extLst>
              <a:ext uri="{FF2B5EF4-FFF2-40B4-BE49-F238E27FC236}">
                <a16:creationId xmlns:a16="http://schemas.microsoft.com/office/drawing/2014/main" id="{59C31B30-2689-4221-8F4F-F77E6A0BC645}"/>
              </a:ext>
            </a:extLst>
          </p:cNvPr>
          <p:cNvSpPr/>
          <p:nvPr/>
        </p:nvSpPr>
        <p:spPr>
          <a:xfrm>
            <a:off x="815426" y="879229"/>
            <a:ext cx="5099539" cy="5099539"/>
          </a:xfrm>
          <a:prstGeom prst="ellipse">
            <a:avLst/>
          </a:prstGeom>
          <a:solidFill>
            <a:srgbClr val="437F7F"/>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defTabSz="914377"/>
            <a:endParaRPr lang="zh-CN" altLang="en-US" sz="1400" b="1">
              <a:cs typeface="+mn-ea"/>
              <a:sym typeface="+mn-lt"/>
            </a:endParaRPr>
          </a:p>
        </p:txBody>
      </p:sp>
      <p:sp>
        <p:nvSpPr>
          <p:cNvPr id="9" name="椭圆 8">
            <a:extLst>
              <a:ext uri="{FF2B5EF4-FFF2-40B4-BE49-F238E27FC236}">
                <a16:creationId xmlns:a16="http://schemas.microsoft.com/office/drawing/2014/main" id="{61F02BF7-D150-48BC-BB8A-1D9DB60CE358}"/>
              </a:ext>
            </a:extLst>
          </p:cNvPr>
          <p:cNvSpPr/>
          <p:nvPr/>
        </p:nvSpPr>
        <p:spPr>
          <a:xfrm>
            <a:off x="6793984" y="1909165"/>
            <a:ext cx="501274" cy="501274"/>
          </a:xfrm>
          <a:prstGeom prst="ellipse">
            <a:avLst/>
          </a:prstGeom>
          <a:solidFill>
            <a:srgbClr val="437F7F"/>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defTabSz="914377"/>
            <a:endParaRPr lang="zh-CN" altLang="en-US" sz="1400" b="1">
              <a:cs typeface="+mn-ea"/>
              <a:sym typeface="+mn-lt"/>
            </a:endParaRPr>
          </a:p>
        </p:txBody>
      </p:sp>
      <p:pic>
        <p:nvPicPr>
          <p:cNvPr id="11" name="图片 10" descr="图片包含 室内, 墙壁, 就坐&#10;&#10;描述已自动生成">
            <a:extLst>
              <a:ext uri="{FF2B5EF4-FFF2-40B4-BE49-F238E27FC236}">
                <a16:creationId xmlns:a16="http://schemas.microsoft.com/office/drawing/2014/main" id="{728B9C6B-DFF8-4429-95ED-51E0B722035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03819" y="1607231"/>
            <a:ext cx="3643536" cy="3643536"/>
          </a:xfrm>
          <a:prstGeom prst="ellipse">
            <a:avLst/>
          </a:prstGeom>
        </p:spPr>
      </p:pic>
      <p:sp>
        <p:nvSpPr>
          <p:cNvPr id="17" name="文本框 16">
            <a:extLst>
              <a:ext uri="{FF2B5EF4-FFF2-40B4-BE49-F238E27FC236}">
                <a16:creationId xmlns:a16="http://schemas.microsoft.com/office/drawing/2014/main" id="{42E8539B-D339-49CE-B9D7-090130502B8E}"/>
              </a:ext>
            </a:extLst>
          </p:cNvPr>
          <p:cNvSpPr txBox="1"/>
          <p:nvPr/>
        </p:nvSpPr>
        <p:spPr>
          <a:xfrm>
            <a:off x="2131847" y="2491478"/>
            <a:ext cx="2078593" cy="1200329"/>
          </a:xfrm>
          <a:prstGeom prst="rect">
            <a:avLst/>
          </a:prstGeom>
          <a:noFill/>
        </p:spPr>
        <p:txBody>
          <a:bodyPr wrap="square" rtlCol="0">
            <a:spAutoFit/>
          </a:bodyPr>
          <a:lstStyle/>
          <a:p>
            <a:pPr algn="dist"/>
            <a:r>
              <a:rPr lang="zh-CN" altLang="en-US" sz="7200" b="1" dirty="0">
                <a:solidFill>
                  <a:schemeClr val="bg1"/>
                </a:solidFill>
                <a:effectLst>
                  <a:outerShdw blurRad="38100" dist="38100" dir="2700000" algn="tl">
                    <a:srgbClr val="000000">
                      <a:alpha val="43137"/>
                    </a:srgbClr>
                  </a:outerShdw>
                </a:effectLst>
                <a:cs typeface="+mn-ea"/>
                <a:sym typeface="+mn-lt"/>
              </a:rPr>
              <a:t>目录</a:t>
            </a:r>
          </a:p>
        </p:txBody>
      </p:sp>
      <p:sp>
        <p:nvSpPr>
          <p:cNvPr id="18" name="文本框 17">
            <a:extLst>
              <a:ext uri="{FF2B5EF4-FFF2-40B4-BE49-F238E27FC236}">
                <a16:creationId xmlns:a16="http://schemas.microsoft.com/office/drawing/2014/main" id="{DC979D77-3B3C-4631-9827-B448B67E6F0F}"/>
              </a:ext>
            </a:extLst>
          </p:cNvPr>
          <p:cNvSpPr txBox="1"/>
          <p:nvPr/>
        </p:nvSpPr>
        <p:spPr>
          <a:xfrm>
            <a:off x="2075040" y="3768584"/>
            <a:ext cx="2307645" cy="523220"/>
          </a:xfrm>
          <a:prstGeom prst="rect">
            <a:avLst/>
          </a:prstGeom>
          <a:noFill/>
        </p:spPr>
        <p:txBody>
          <a:bodyPr wrap="square" rtlCol="0">
            <a:spAutoFit/>
          </a:bodyPr>
          <a:lstStyle/>
          <a:p>
            <a:pPr algn="ctr"/>
            <a:r>
              <a:rPr lang="en-US" altLang="zh-CN" sz="2800" b="1" dirty="0">
                <a:solidFill>
                  <a:schemeClr val="bg1"/>
                </a:solidFill>
                <a:effectLst>
                  <a:outerShdw blurRad="38100" dist="38100" dir="2700000" algn="tl">
                    <a:srgbClr val="000000">
                      <a:alpha val="43137"/>
                    </a:srgbClr>
                  </a:outerShdw>
                </a:effectLst>
                <a:cs typeface="+mn-ea"/>
                <a:sym typeface="+mn-lt"/>
              </a:rPr>
              <a:t>CONTENTS</a:t>
            </a:r>
            <a:endParaRPr lang="zh-CN" altLang="en-US" sz="2800" b="1" dirty="0">
              <a:solidFill>
                <a:schemeClr val="bg1"/>
              </a:solidFill>
              <a:effectLst>
                <a:outerShdw blurRad="38100" dist="38100" dir="2700000" algn="tl">
                  <a:srgbClr val="000000">
                    <a:alpha val="43137"/>
                  </a:srgbClr>
                </a:outerShdw>
              </a:effectLst>
              <a:cs typeface="+mn-ea"/>
              <a:sym typeface="+mn-lt"/>
            </a:endParaRPr>
          </a:p>
        </p:txBody>
      </p:sp>
      <p:grpSp>
        <p:nvGrpSpPr>
          <p:cNvPr id="25" name="组合 24">
            <a:extLst>
              <a:ext uri="{FF2B5EF4-FFF2-40B4-BE49-F238E27FC236}">
                <a16:creationId xmlns:a16="http://schemas.microsoft.com/office/drawing/2014/main" id="{D8E1D62A-BC38-4D91-8AF4-69949D0B2428}"/>
              </a:ext>
            </a:extLst>
          </p:cNvPr>
          <p:cNvGrpSpPr/>
          <p:nvPr/>
        </p:nvGrpSpPr>
        <p:grpSpPr>
          <a:xfrm>
            <a:off x="6712189" y="2575471"/>
            <a:ext cx="3493709" cy="2620393"/>
            <a:chOff x="6509714" y="3436596"/>
            <a:chExt cx="7251700" cy="2414588"/>
          </a:xfrm>
        </p:grpSpPr>
        <p:cxnSp>
          <p:nvCxnSpPr>
            <p:cNvPr id="19" name="直接连接符 18">
              <a:extLst>
                <a:ext uri="{FF2B5EF4-FFF2-40B4-BE49-F238E27FC236}">
                  <a16:creationId xmlns:a16="http://schemas.microsoft.com/office/drawing/2014/main" id="{0752FF06-F532-4076-989F-CDC6FE320875}"/>
                </a:ext>
              </a:extLst>
            </p:cNvPr>
            <p:cNvCxnSpPr>
              <a:cxnSpLocks/>
            </p:cNvCxnSpPr>
            <p:nvPr/>
          </p:nvCxnSpPr>
          <p:spPr>
            <a:xfrm flipH="1">
              <a:off x="6509714" y="3436596"/>
              <a:ext cx="7251700" cy="0"/>
            </a:xfrm>
            <a:prstGeom prst="line">
              <a:avLst/>
            </a:prstGeom>
            <a:ln w="22225">
              <a:solidFill>
                <a:schemeClr val="tx1"/>
              </a:solidFill>
              <a:prstDash val="sysDot"/>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CF5E7D5B-919E-4CD4-B366-1E61822CE80C}"/>
                </a:ext>
              </a:extLst>
            </p:cNvPr>
            <p:cNvCxnSpPr>
              <a:cxnSpLocks/>
            </p:cNvCxnSpPr>
            <p:nvPr/>
          </p:nvCxnSpPr>
          <p:spPr>
            <a:xfrm flipH="1">
              <a:off x="6509714" y="4241459"/>
              <a:ext cx="7251700" cy="0"/>
            </a:xfrm>
            <a:prstGeom prst="line">
              <a:avLst/>
            </a:prstGeom>
            <a:ln w="22225">
              <a:solidFill>
                <a:schemeClr val="tx1"/>
              </a:solidFill>
              <a:prstDash val="sysDot"/>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745F766B-C460-422D-94D8-EE034AEDA093}"/>
                </a:ext>
              </a:extLst>
            </p:cNvPr>
            <p:cNvCxnSpPr>
              <a:cxnSpLocks/>
            </p:cNvCxnSpPr>
            <p:nvPr/>
          </p:nvCxnSpPr>
          <p:spPr>
            <a:xfrm flipH="1">
              <a:off x="6509714" y="5046321"/>
              <a:ext cx="7251700" cy="0"/>
            </a:xfrm>
            <a:prstGeom prst="line">
              <a:avLst/>
            </a:prstGeom>
            <a:ln w="22225">
              <a:solidFill>
                <a:schemeClr val="tx1"/>
              </a:solidFill>
              <a:prstDash val="sysDot"/>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AF6FC2E2-CA05-492C-AFC6-ADB2571A1339}"/>
                </a:ext>
              </a:extLst>
            </p:cNvPr>
            <p:cNvCxnSpPr>
              <a:cxnSpLocks/>
            </p:cNvCxnSpPr>
            <p:nvPr/>
          </p:nvCxnSpPr>
          <p:spPr>
            <a:xfrm flipH="1">
              <a:off x="6509714" y="5851184"/>
              <a:ext cx="7251700" cy="0"/>
            </a:xfrm>
            <a:prstGeom prst="line">
              <a:avLst/>
            </a:prstGeom>
            <a:ln w="22225">
              <a:solidFill>
                <a:schemeClr val="tx1"/>
              </a:solidFill>
              <a:prstDash val="sysDot"/>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26" name="文本框 25">
            <a:extLst>
              <a:ext uri="{FF2B5EF4-FFF2-40B4-BE49-F238E27FC236}">
                <a16:creationId xmlns:a16="http://schemas.microsoft.com/office/drawing/2014/main" id="{C7430A6A-A4C5-4512-BE1B-E6DAD134979A}"/>
              </a:ext>
            </a:extLst>
          </p:cNvPr>
          <p:cNvSpPr txBox="1"/>
          <p:nvPr/>
        </p:nvSpPr>
        <p:spPr>
          <a:xfrm>
            <a:off x="7468259" y="1935064"/>
            <a:ext cx="2648701" cy="523220"/>
          </a:xfrm>
          <a:prstGeom prst="rect">
            <a:avLst/>
          </a:prstGeom>
          <a:noFill/>
        </p:spPr>
        <p:txBody>
          <a:bodyPr wrap="square" rtlCol="0">
            <a:spAutoFit/>
          </a:bodyPr>
          <a:lstStyle/>
          <a:p>
            <a:r>
              <a:rPr lang="en-US" altLang="zh-CN" sz="2800" dirty="0">
                <a:cs typeface="+mn-ea"/>
                <a:sym typeface="+mn-lt"/>
              </a:rPr>
              <a:t>1.</a:t>
            </a:r>
            <a:r>
              <a:rPr lang="zh-CN" altLang="en-US" sz="2800" dirty="0">
                <a:cs typeface="+mn-ea"/>
                <a:sym typeface="+mn-lt"/>
              </a:rPr>
              <a:t>材料及加工</a:t>
            </a:r>
          </a:p>
        </p:txBody>
      </p:sp>
      <p:sp>
        <p:nvSpPr>
          <p:cNvPr id="27" name="椭圆 26">
            <a:extLst>
              <a:ext uri="{FF2B5EF4-FFF2-40B4-BE49-F238E27FC236}">
                <a16:creationId xmlns:a16="http://schemas.microsoft.com/office/drawing/2014/main" id="{1F401B0F-565E-499C-B9A9-6E600150DA88}"/>
              </a:ext>
            </a:extLst>
          </p:cNvPr>
          <p:cNvSpPr/>
          <p:nvPr/>
        </p:nvSpPr>
        <p:spPr>
          <a:xfrm>
            <a:off x="6793984" y="2818239"/>
            <a:ext cx="501274" cy="501274"/>
          </a:xfrm>
          <a:prstGeom prst="ellipse">
            <a:avLst/>
          </a:prstGeom>
          <a:solidFill>
            <a:srgbClr val="437F7F"/>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defTabSz="914377"/>
            <a:endParaRPr lang="zh-CN" altLang="en-US" sz="1400" b="1">
              <a:cs typeface="+mn-ea"/>
              <a:sym typeface="+mn-lt"/>
            </a:endParaRPr>
          </a:p>
        </p:txBody>
      </p:sp>
      <p:sp>
        <p:nvSpPr>
          <p:cNvPr id="28" name="文本框 27">
            <a:extLst>
              <a:ext uri="{FF2B5EF4-FFF2-40B4-BE49-F238E27FC236}">
                <a16:creationId xmlns:a16="http://schemas.microsoft.com/office/drawing/2014/main" id="{01C30E3C-3850-4263-9F11-4BB2A6262821}"/>
              </a:ext>
            </a:extLst>
          </p:cNvPr>
          <p:cNvSpPr txBox="1"/>
          <p:nvPr/>
        </p:nvSpPr>
        <p:spPr>
          <a:xfrm>
            <a:off x="7468259" y="2844138"/>
            <a:ext cx="2648701" cy="523220"/>
          </a:xfrm>
          <a:prstGeom prst="rect">
            <a:avLst/>
          </a:prstGeom>
          <a:noFill/>
        </p:spPr>
        <p:txBody>
          <a:bodyPr wrap="square" rtlCol="0">
            <a:spAutoFit/>
          </a:bodyPr>
          <a:lstStyle/>
          <a:p>
            <a:r>
              <a:rPr lang="en-US" altLang="zh-CN" sz="2800" dirty="0">
                <a:cs typeface="+mn-ea"/>
                <a:sym typeface="+mn-lt"/>
              </a:rPr>
              <a:t>2.</a:t>
            </a:r>
            <a:r>
              <a:rPr lang="zh-CN" altLang="en-US" sz="2800" dirty="0">
                <a:cs typeface="+mn-ea"/>
                <a:sym typeface="+mn-lt"/>
              </a:rPr>
              <a:t>遇到困难</a:t>
            </a:r>
          </a:p>
        </p:txBody>
      </p:sp>
      <p:sp>
        <p:nvSpPr>
          <p:cNvPr id="29" name="椭圆 28">
            <a:extLst>
              <a:ext uri="{FF2B5EF4-FFF2-40B4-BE49-F238E27FC236}">
                <a16:creationId xmlns:a16="http://schemas.microsoft.com/office/drawing/2014/main" id="{06D1E99F-3045-40DC-A2A5-D9914F1E1573}"/>
              </a:ext>
            </a:extLst>
          </p:cNvPr>
          <p:cNvSpPr/>
          <p:nvPr/>
        </p:nvSpPr>
        <p:spPr>
          <a:xfrm>
            <a:off x="6793984" y="3635031"/>
            <a:ext cx="501274" cy="501274"/>
          </a:xfrm>
          <a:prstGeom prst="ellipse">
            <a:avLst/>
          </a:prstGeom>
          <a:solidFill>
            <a:srgbClr val="437F7F"/>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defTabSz="914377"/>
            <a:endParaRPr lang="zh-CN" altLang="en-US" sz="1400" b="1">
              <a:cs typeface="+mn-ea"/>
              <a:sym typeface="+mn-lt"/>
            </a:endParaRPr>
          </a:p>
        </p:txBody>
      </p:sp>
      <p:sp>
        <p:nvSpPr>
          <p:cNvPr id="30" name="文本框 29">
            <a:extLst>
              <a:ext uri="{FF2B5EF4-FFF2-40B4-BE49-F238E27FC236}">
                <a16:creationId xmlns:a16="http://schemas.microsoft.com/office/drawing/2014/main" id="{431AF512-6558-413B-A53A-4A170CCC3F27}"/>
              </a:ext>
            </a:extLst>
          </p:cNvPr>
          <p:cNvSpPr txBox="1"/>
          <p:nvPr/>
        </p:nvSpPr>
        <p:spPr>
          <a:xfrm>
            <a:off x="7468259" y="3660930"/>
            <a:ext cx="2648701" cy="523220"/>
          </a:xfrm>
          <a:prstGeom prst="rect">
            <a:avLst/>
          </a:prstGeom>
          <a:noFill/>
        </p:spPr>
        <p:txBody>
          <a:bodyPr wrap="square" rtlCol="0">
            <a:spAutoFit/>
          </a:bodyPr>
          <a:lstStyle/>
          <a:p>
            <a:r>
              <a:rPr lang="en-US" altLang="zh-CN" sz="2800" dirty="0">
                <a:cs typeface="+mn-ea"/>
                <a:sym typeface="+mn-lt"/>
              </a:rPr>
              <a:t>3.</a:t>
            </a:r>
            <a:r>
              <a:rPr lang="zh-CN" altLang="en-US" sz="2800" dirty="0">
                <a:cs typeface="+mn-ea"/>
                <a:sym typeface="+mn-lt"/>
              </a:rPr>
              <a:t>时间安排</a:t>
            </a:r>
          </a:p>
        </p:txBody>
      </p:sp>
      <p:sp>
        <p:nvSpPr>
          <p:cNvPr id="31" name="椭圆 30">
            <a:extLst>
              <a:ext uri="{FF2B5EF4-FFF2-40B4-BE49-F238E27FC236}">
                <a16:creationId xmlns:a16="http://schemas.microsoft.com/office/drawing/2014/main" id="{364CEBC3-09B7-4E57-B4E0-1332058E0256}"/>
              </a:ext>
            </a:extLst>
          </p:cNvPr>
          <p:cNvSpPr/>
          <p:nvPr/>
        </p:nvSpPr>
        <p:spPr>
          <a:xfrm>
            <a:off x="6827941" y="4534395"/>
            <a:ext cx="501274" cy="501274"/>
          </a:xfrm>
          <a:prstGeom prst="ellipse">
            <a:avLst/>
          </a:prstGeom>
          <a:solidFill>
            <a:srgbClr val="437F7F"/>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defTabSz="914377"/>
            <a:endParaRPr lang="zh-CN" altLang="en-US" sz="1400" b="1">
              <a:cs typeface="+mn-ea"/>
              <a:sym typeface="+mn-lt"/>
            </a:endParaRPr>
          </a:p>
        </p:txBody>
      </p:sp>
      <p:sp>
        <p:nvSpPr>
          <p:cNvPr id="32" name="文本框 31">
            <a:extLst>
              <a:ext uri="{FF2B5EF4-FFF2-40B4-BE49-F238E27FC236}">
                <a16:creationId xmlns:a16="http://schemas.microsoft.com/office/drawing/2014/main" id="{BC7E7396-85A9-4E6F-8138-E5B0EA10F53B}"/>
              </a:ext>
            </a:extLst>
          </p:cNvPr>
          <p:cNvSpPr txBox="1"/>
          <p:nvPr/>
        </p:nvSpPr>
        <p:spPr>
          <a:xfrm>
            <a:off x="7468259" y="4570453"/>
            <a:ext cx="2648701" cy="523220"/>
          </a:xfrm>
          <a:prstGeom prst="rect">
            <a:avLst/>
          </a:prstGeom>
          <a:noFill/>
        </p:spPr>
        <p:txBody>
          <a:bodyPr wrap="square" rtlCol="0">
            <a:spAutoFit/>
          </a:bodyPr>
          <a:lstStyle/>
          <a:p>
            <a:r>
              <a:rPr lang="en-US" altLang="zh-CN" sz="2800" dirty="0">
                <a:cs typeface="+mn-ea"/>
                <a:sym typeface="+mn-lt"/>
              </a:rPr>
              <a:t>4.</a:t>
            </a:r>
            <a:r>
              <a:rPr lang="zh-CN" altLang="en-US" sz="2800" dirty="0">
                <a:cs typeface="+mn-ea"/>
                <a:sym typeface="+mn-lt"/>
              </a:rPr>
              <a:t>评分细则</a:t>
            </a:r>
          </a:p>
        </p:txBody>
      </p:sp>
    </p:spTree>
    <p:extLst>
      <p:ext uri="{BB962C8B-B14F-4D97-AF65-F5344CB8AC3E}">
        <p14:creationId xmlns:p14="http://schemas.microsoft.com/office/powerpoint/2010/main" val="353928681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6="http://schemas.microsoft.com/office/drawing/2014/main" xmlns:a14="http://schemas.microsoft.com/office/drawing/2010/main">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1+#ppt_w/2"/>
                                          </p:val>
                                        </p:tav>
                                        <p:tav tm="100000">
                                          <p:val>
                                            <p:strVal val="#ppt_x"/>
                                          </p:val>
                                        </p:tav>
                                      </p:tavLst>
                                    </p:anim>
                                    <p:anim calcmode="lin" valueType="num">
                                      <p:cBhvr additive="base">
                                        <p:cTn id="20" dur="10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1000" fill="hold"/>
                                        <p:tgtEl>
                                          <p:spTgt spid="28"/>
                                        </p:tgtEl>
                                        <p:attrNameLst>
                                          <p:attrName>ppt_x</p:attrName>
                                        </p:attrNameLst>
                                      </p:cBhvr>
                                      <p:tavLst>
                                        <p:tav tm="0">
                                          <p:val>
                                            <p:strVal val="1+#ppt_w/2"/>
                                          </p:val>
                                        </p:tav>
                                        <p:tav tm="100000">
                                          <p:val>
                                            <p:strVal val="#ppt_x"/>
                                          </p:val>
                                        </p:tav>
                                      </p:tavLst>
                                    </p:anim>
                                    <p:anim calcmode="lin" valueType="num">
                                      <p:cBhvr additive="base">
                                        <p:cTn id="26" dur="10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1000" fill="hold"/>
                                        <p:tgtEl>
                                          <p:spTgt spid="30"/>
                                        </p:tgtEl>
                                        <p:attrNameLst>
                                          <p:attrName>ppt_x</p:attrName>
                                        </p:attrNameLst>
                                      </p:cBhvr>
                                      <p:tavLst>
                                        <p:tav tm="0">
                                          <p:val>
                                            <p:strVal val="1+#ppt_w/2"/>
                                          </p:val>
                                        </p:tav>
                                        <p:tav tm="100000">
                                          <p:val>
                                            <p:strVal val="#ppt_x"/>
                                          </p:val>
                                        </p:tav>
                                      </p:tavLst>
                                    </p:anim>
                                    <p:anim calcmode="lin" valueType="num">
                                      <p:cBhvr additive="base">
                                        <p:cTn id="32" dur="10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additive="base">
                                        <p:cTn id="37" dur="1000" fill="hold"/>
                                        <p:tgtEl>
                                          <p:spTgt spid="32"/>
                                        </p:tgtEl>
                                        <p:attrNameLst>
                                          <p:attrName>ppt_x</p:attrName>
                                        </p:attrNameLst>
                                      </p:cBhvr>
                                      <p:tavLst>
                                        <p:tav tm="0">
                                          <p:val>
                                            <p:strVal val="1+#ppt_w/2"/>
                                          </p:val>
                                        </p:tav>
                                        <p:tav tm="100000">
                                          <p:val>
                                            <p:strVal val="#ppt_x"/>
                                          </p:val>
                                        </p:tav>
                                      </p:tavLst>
                                    </p:anim>
                                    <p:anim calcmode="lin" valueType="num">
                                      <p:cBhvr additive="base">
                                        <p:cTn id="38" dur="10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6" grpId="0"/>
      <p:bldP spid="28" grpId="0"/>
      <p:bldP spid="30" grpId="0"/>
      <p:bldP spid="3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6B66517A-2405-4ECC-AC8C-61EDDE69A303}"/>
              </a:ext>
            </a:extLst>
          </p:cNvPr>
          <p:cNvSpPr/>
          <p:nvPr/>
        </p:nvSpPr>
        <p:spPr>
          <a:xfrm>
            <a:off x="3815602" y="1319726"/>
            <a:ext cx="4560795" cy="459075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12" name="直接连接符 11">
            <a:extLst>
              <a:ext uri="{FF2B5EF4-FFF2-40B4-BE49-F238E27FC236}">
                <a16:creationId xmlns:a16="http://schemas.microsoft.com/office/drawing/2014/main" id="{EF9A9387-78D1-4E26-BAB2-80FF55A06A9B}"/>
              </a:ext>
            </a:extLst>
          </p:cNvPr>
          <p:cNvCxnSpPr>
            <a:cxnSpLocks/>
          </p:cNvCxnSpPr>
          <p:nvPr/>
        </p:nvCxnSpPr>
        <p:spPr>
          <a:xfrm>
            <a:off x="4400826" y="3615103"/>
            <a:ext cx="3390347"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0B591A3F-89AB-4C73-9392-C973102A4F6C}"/>
              </a:ext>
            </a:extLst>
          </p:cNvPr>
          <p:cNvSpPr txBox="1"/>
          <p:nvPr/>
        </p:nvSpPr>
        <p:spPr>
          <a:xfrm>
            <a:off x="5056702" y="1754907"/>
            <a:ext cx="2078593" cy="1862048"/>
          </a:xfrm>
          <a:prstGeom prst="rect">
            <a:avLst/>
          </a:prstGeom>
          <a:noFill/>
        </p:spPr>
        <p:txBody>
          <a:bodyPr wrap="square" rtlCol="0">
            <a:spAutoFit/>
          </a:bodyPr>
          <a:lstStyle/>
          <a:p>
            <a:pPr algn="dist"/>
            <a:r>
              <a:rPr lang="en-US" altLang="zh-CN" sz="11500" b="1" dirty="0">
                <a:effectLst>
                  <a:outerShdw blurRad="38100" dist="38100" dir="2700000" algn="tl">
                    <a:srgbClr val="000000">
                      <a:alpha val="43137"/>
                    </a:srgbClr>
                  </a:outerShdw>
                </a:effectLst>
                <a:cs typeface="+mn-ea"/>
                <a:sym typeface="+mn-lt"/>
              </a:rPr>
              <a:t>01</a:t>
            </a:r>
            <a:endParaRPr lang="zh-CN" altLang="en-US" sz="11500" b="1" dirty="0">
              <a:effectLst>
                <a:outerShdw blurRad="38100" dist="38100" dir="2700000" algn="tl">
                  <a:srgbClr val="000000">
                    <a:alpha val="43137"/>
                  </a:srgbClr>
                </a:outerShdw>
              </a:effectLst>
              <a:cs typeface="+mn-ea"/>
              <a:sym typeface="+mn-lt"/>
            </a:endParaRPr>
          </a:p>
        </p:txBody>
      </p:sp>
      <p:sp>
        <p:nvSpPr>
          <p:cNvPr id="14" name="文本框 13">
            <a:extLst>
              <a:ext uri="{FF2B5EF4-FFF2-40B4-BE49-F238E27FC236}">
                <a16:creationId xmlns:a16="http://schemas.microsoft.com/office/drawing/2014/main" id="{9735A77F-E5D5-43FB-8934-2C5CC1F0D5AC}"/>
              </a:ext>
            </a:extLst>
          </p:cNvPr>
          <p:cNvSpPr txBox="1"/>
          <p:nvPr/>
        </p:nvSpPr>
        <p:spPr>
          <a:xfrm>
            <a:off x="3989926" y="3785561"/>
            <a:ext cx="4212143" cy="1015663"/>
          </a:xfrm>
          <a:prstGeom prst="rect">
            <a:avLst/>
          </a:prstGeom>
          <a:noFill/>
        </p:spPr>
        <p:txBody>
          <a:bodyPr wrap="square" rtlCol="0">
            <a:spAutoFit/>
          </a:bodyPr>
          <a:lstStyle>
            <a:defPPr>
              <a:defRPr lang="en-US"/>
            </a:defPPr>
            <a:lvl1pPr algn="dist">
              <a:defRPr sz="6000" b="1">
                <a:effectLst>
                  <a:outerShdw blurRad="38100" dist="38100" dir="2700000" algn="tl">
                    <a:srgbClr val="000000">
                      <a:alpha val="43137"/>
                    </a:srgbClr>
                  </a:outerShdw>
                </a:effectLst>
                <a:cs typeface="+mn-ea"/>
              </a:defRPr>
            </a:lvl1pPr>
          </a:lstStyle>
          <a:p>
            <a:r>
              <a:rPr lang="zh-CN" altLang="en-US" dirty="0">
                <a:sym typeface="+mn-lt"/>
              </a:rPr>
              <a:t>材料及加工</a:t>
            </a:r>
          </a:p>
        </p:txBody>
      </p:sp>
      <p:sp>
        <p:nvSpPr>
          <p:cNvPr id="15" name="椭圆 14">
            <a:extLst>
              <a:ext uri="{FF2B5EF4-FFF2-40B4-BE49-F238E27FC236}">
                <a16:creationId xmlns:a16="http://schemas.microsoft.com/office/drawing/2014/main" id="{2039ED81-6D73-468A-929D-EC5C9517D2E1}"/>
              </a:ext>
            </a:extLst>
          </p:cNvPr>
          <p:cNvSpPr/>
          <p:nvPr/>
        </p:nvSpPr>
        <p:spPr>
          <a:xfrm>
            <a:off x="3579032" y="1197778"/>
            <a:ext cx="557130" cy="557130"/>
          </a:xfrm>
          <a:prstGeom prst="ellipse">
            <a:avLst/>
          </a:prstGeom>
          <a:solidFill>
            <a:srgbClr val="43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a:extLst>
              <a:ext uri="{FF2B5EF4-FFF2-40B4-BE49-F238E27FC236}">
                <a16:creationId xmlns:a16="http://schemas.microsoft.com/office/drawing/2014/main" id="{6F0E6BF6-89E9-40D5-BC8E-4DE212C0B7C6}"/>
              </a:ext>
            </a:extLst>
          </p:cNvPr>
          <p:cNvSpPr/>
          <p:nvPr/>
        </p:nvSpPr>
        <p:spPr>
          <a:xfrm>
            <a:off x="2498052" y="842178"/>
            <a:ext cx="557130" cy="557130"/>
          </a:xfrm>
          <a:prstGeom prst="ellipse">
            <a:avLst/>
          </a:prstGeom>
          <a:solidFill>
            <a:srgbClr val="43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a:extLst>
              <a:ext uri="{FF2B5EF4-FFF2-40B4-BE49-F238E27FC236}">
                <a16:creationId xmlns:a16="http://schemas.microsoft.com/office/drawing/2014/main" id="{C57C8223-BCF3-4F45-9A73-A6AD551CCE78}"/>
              </a:ext>
            </a:extLst>
          </p:cNvPr>
          <p:cNvSpPr/>
          <p:nvPr/>
        </p:nvSpPr>
        <p:spPr>
          <a:xfrm>
            <a:off x="2498051" y="1754907"/>
            <a:ext cx="913467" cy="913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a:extLst>
              <a:ext uri="{FF2B5EF4-FFF2-40B4-BE49-F238E27FC236}">
                <a16:creationId xmlns:a16="http://schemas.microsoft.com/office/drawing/2014/main" id="{037EB7B6-9237-4E24-9CA9-B4E565F97403}"/>
              </a:ext>
            </a:extLst>
          </p:cNvPr>
          <p:cNvSpPr/>
          <p:nvPr/>
        </p:nvSpPr>
        <p:spPr>
          <a:xfrm>
            <a:off x="8156233" y="5118961"/>
            <a:ext cx="913467" cy="913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a:extLst>
              <a:ext uri="{FF2B5EF4-FFF2-40B4-BE49-F238E27FC236}">
                <a16:creationId xmlns:a16="http://schemas.microsoft.com/office/drawing/2014/main" id="{6D3D2759-39DC-486E-9C8D-F858EAFEB148}"/>
              </a:ext>
            </a:extLst>
          </p:cNvPr>
          <p:cNvSpPr/>
          <p:nvPr/>
        </p:nvSpPr>
        <p:spPr>
          <a:xfrm>
            <a:off x="9024820" y="4344491"/>
            <a:ext cx="913467" cy="913467"/>
          </a:xfrm>
          <a:prstGeom prst="ellipse">
            <a:avLst/>
          </a:prstGeom>
          <a:solidFill>
            <a:srgbClr val="43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椭圆 19">
            <a:extLst>
              <a:ext uri="{FF2B5EF4-FFF2-40B4-BE49-F238E27FC236}">
                <a16:creationId xmlns:a16="http://schemas.microsoft.com/office/drawing/2014/main" id="{0B083726-9DBF-45AA-9FAB-4A45EFB46A7B}"/>
              </a:ext>
            </a:extLst>
          </p:cNvPr>
          <p:cNvSpPr/>
          <p:nvPr/>
        </p:nvSpPr>
        <p:spPr>
          <a:xfrm>
            <a:off x="9659722" y="5575694"/>
            <a:ext cx="557130" cy="557130"/>
          </a:xfrm>
          <a:prstGeom prst="ellipse">
            <a:avLst/>
          </a:prstGeom>
          <a:solidFill>
            <a:srgbClr val="43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8096415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6="http://schemas.microsoft.com/office/drawing/2014/main">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 calcmode="lin" valueType="num">
                                      <p:cBhvr>
                                        <p:cTn id="9" dur="1000" fill="hold"/>
                                        <p:tgtEl>
                                          <p:spTgt spid="15"/>
                                        </p:tgtEl>
                                        <p:attrNameLst>
                                          <p:attrName>style.rotation</p:attrName>
                                        </p:attrNameLst>
                                      </p:cBhvr>
                                      <p:tavLst>
                                        <p:tav tm="0">
                                          <p:val>
                                            <p:fltVal val="90"/>
                                          </p:val>
                                        </p:tav>
                                        <p:tav tm="100000">
                                          <p:val>
                                            <p:fltVal val="0"/>
                                          </p:val>
                                        </p:tav>
                                      </p:tavLst>
                                    </p:anim>
                                    <p:animEffect transition="in" filter="fade">
                                      <p:cBhvr>
                                        <p:cTn id="10" dur="1000"/>
                                        <p:tgtEl>
                                          <p:spTgt spid="1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1000" fill="hold"/>
                                        <p:tgtEl>
                                          <p:spTgt spid="16"/>
                                        </p:tgtEl>
                                        <p:attrNameLst>
                                          <p:attrName>ppt_w</p:attrName>
                                        </p:attrNameLst>
                                      </p:cBhvr>
                                      <p:tavLst>
                                        <p:tav tm="0">
                                          <p:val>
                                            <p:fltVal val="0"/>
                                          </p:val>
                                        </p:tav>
                                        <p:tav tm="100000">
                                          <p:val>
                                            <p:strVal val="#ppt_w"/>
                                          </p:val>
                                        </p:tav>
                                      </p:tavLst>
                                    </p:anim>
                                    <p:anim calcmode="lin" valueType="num">
                                      <p:cBhvr>
                                        <p:cTn id="14" dur="1000" fill="hold"/>
                                        <p:tgtEl>
                                          <p:spTgt spid="16"/>
                                        </p:tgtEl>
                                        <p:attrNameLst>
                                          <p:attrName>ppt_h</p:attrName>
                                        </p:attrNameLst>
                                      </p:cBhvr>
                                      <p:tavLst>
                                        <p:tav tm="0">
                                          <p:val>
                                            <p:fltVal val="0"/>
                                          </p:val>
                                        </p:tav>
                                        <p:tav tm="100000">
                                          <p:val>
                                            <p:strVal val="#ppt_h"/>
                                          </p:val>
                                        </p:tav>
                                      </p:tavLst>
                                    </p:anim>
                                    <p:anim calcmode="lin" valueType="num">
                                      <p:cBhvr>
                                        <p:cTn id="15" dur="1000" fill="hold"/>
                                        <p:tgtEl>
                                          <p:spTgt spid="16"/>
                                        </p:tgtEl>
                                        <p:attrNameLst>
                                          <p:attrName>style.rotation</p:attrName>
                                        </p:attrNameLst>
                                      </p:cBhvr>
                                      <p:tavLst>
                                        <p:tav tm="0">
                                          <p:val>
                                            <p:fltVal val="90"/>
                                          </p:val>
                                        </p:tav>
                                        <p:tav tm="100000">
                                          <p:val>
                                            <p:fltVal val="0"/>
                                          </p:val>
                                        </p:tav>
                                      </p:tavLst>
                                    </p:anim>
                                    <p:animEffect transition="in" filter="fade">
                                      <p:cBhvr>
                                        <p:cTn id="16" dur="1000"/>
                                        <p:tgtEl>
                                          <p:spTgt spid="16"/>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1000" fill="hold"/>
                                        <p:tgtEl>
                                          <p:spTgt spid="17"/>
                                        </p:tgtEl>
                                        <p:attrNameLst>
                                          <p:attrName>ppt_w</p:attrName>
                                        </p:attrNameLst>
                                      </p:cBhvr>
                                      <p:tavLst>
                                        <p:tav tm="0">
                                          <p:val>
                                            <p:fltVal val="0"/>
                                          </p:val>
                                        </p:tav>
                                        <p:tav tm="100000">
                                          <p:val>
                                            <p:strVal val="#ppt_w"/>
                                          </p:val>
                                        </p:tav>
                                      </p:tavLst>
                                    </p:anim>
                                    <p:anim calcmode="lin" valueType="num">
                                      <p:cBhvr>
                                        <p:cTn id="20" dur="1000" fill="hold"/>
                                        <p:tgtEl>
                                          <p:spTgt spid="17"/>
                                        </p:tgtEl>
                                        <p:attrNameLst>
                                          <p:attrName>ppt_h</p:attrName>
                                        </p:attrNameLst>
                                      </p:cBhvr>
                                      <p:tavLst>
                                        <p:tav tm="0">
                                          <p:val>
                                            <p:fltVal val="0"/>
                                          </p:val>
                                        </p:tav>
                                        <p:tav tm="100000">
                                          <p:val>
                                            <p:strVal val="#ppt_h"/>
                                          </p:val>
                                        </p:tav>
                                      </p:tavLst>
                                    </p:anim>
                                    <p:anim calcmode="lin" valueType="num">
                                      <p:cBhvr>
                                        <p:cTn id="21" dur="1000" fill="hold"/>
                                        <p:tgtEl>
                                          <p:spTgt spid="17"/>
                                        </p:tgtEl>
                                        <p:attrNameLst>
                                          <p:attrName>style.rotation</p:attrName>
                                        </p:attrNameLst>
                                      </p:cBhvr>
                                      <p:tavLst>
                                        <p:tav tm="0">
                                          <p:val>
                                            <p:fltVal val="90"/>
                                          </p:val>
                                        </p:tav>
                                        <p:tav tm="100000">
                                          <p:val>
                                            <p:fltVal val="0"/>
                                          </p:val>
                                        </p:tav>
                                      </p:tavLst>
                                    </p:anim>
                                    <p:animEffect transition="in" filter="fade">
                                      <p:cBhvr>
                                        <p:cTn id="22" dur="1000"/>
                                        <p:tgtEl>
                                          <p:spTgt spid="17"/>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1000" fill="hold"/>
                                        <p:tgtEl>
                                          <p:spTgt spid="4"/>
                                        </p:tgtEl>
                                        <p:attrNameLst>
                                          <p:attrName>ppt_w</p:attrName>
                                        </p:attrNameLst>
                                      </p:cBhvr>
                                      <p:tavLst>
                                        <p:tav tm="0">
                                          <p:val>
                                            <p:fltVal val="0"/>
                                          </p:val>
                                        </p:tav>
                                        <p:tav tm="100000">
                                          <p:val>
                                            <p:strVal val="#ppt_w"/>
                                          </p:val>
                                        </p:tav>
                                      </p:tavLst>
                                    </p:anim>
                                    <p:anim calcmode="lin" valueType="num">
                                      <p:cBhvr>
                                        <p:cTn id="26" dur="1000" fill="hold"/>
                                        <p:tgtEl>
                                          <p:spTgt spid="4"/>
                                        </p:tgtEl>
                                        <p:attrNameLst>
                                          <p:attrName>ppt_h</p:attrName>
                                        </p:attrNameLst>
                                      </p:cBhvr>
                                      <p:tavLst>
                                        <p:tav tm="0">
                                          <p:val>
                                            <p:fltVal val="0"/>
                                          </p:val>
                                        </p:tav>
                                        <p:tav tm="100000">
                                          <p:val>
                                            <p:strVal val="#ppt_h"/>
                                          </p:val>
                                        </p:tav>
                                      </p:tavLst>
                                    </p:anim>
                                    <p:anim calcmode="lin" valueType="num">
                                      <p:cBhvr>
                                        <p:cTn id="27" dur="1000" fill="hold"/>
                                        <p:tgtEl>
                                          <p:spTgt spid="4"/>
                                        </p:tgtEl>
                                        <p:attrNameLst>
                                          <p:attrName>style.rotation</p:attrName>
                                        </p:attrNameLst>
                                      </p:cBhvr>
                                      <p:tavLst>
                                        <p:tav tm="0">
                                          <p:val>
                                            <p:fltVal val="90"/>
                                          </p:val>
                                        </p:tav>
                                        <p:tav tm="100000">
                                          <p:val>
                                            <p:fltVal val="0"/>
                                          </p:val>
                                        </p:tav>
                                      </p:tavLst>
                                    </p:anim>
                                    <p:animEffect transition="in" filter="fade">
                                      <p:cBhvr>
                                        <p:cTn id="28" dur="1000"/>
                                        <p:tgtEl>
                                          <p:spTgt spid="4"/>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1000" fill="hold"/>
                                        <p:tgtEl>
                                          <p:spTgt spid="18"/>
                                        </p:tgtEl>
                                        <p:attrNameLst>
                                          <p:attrName>ppt_w</p:attrName>
                                        </p:attrNameLst>
                                      </p:cBhvr>
                                      <p:tavLst>
                                        <p:tav tm="0">
                                          <p:val>
                                            <p:fltVal val="0"/>
                                          </p:val>
                                        </p:tav>
                                        <p:tav tm="100000">
                                          <p:val>
                                            <p:strVal val="#ppt_w"/>
                                          </p:val>
                                        </p:tav>
                                      </p:tavLst>
                                    </p:anim>
                                    <p:anim calcmode="lin" valueType="num">
                                      <p:cBhvr>
                                        <p:cTn id="32" dur="1000" fill="hold"/>
                                        <p:tgtEl>
                                          <p:spTgt spid="18"/>
                                        </p:tgtEl>
                                        <p:attrNameLst>
                                          <p:attrName>ppt_h</p:attrName>
                                        </p:attrNameLst>
                                      </p:cBhvr>
                                      <p:tavLst>
                                        <p:tav tm="0">
                                          <p:val>
                                            <p:fltVal val="0"/>
                                          </p:val>
                                        </p:tav>
                                        <p:tav tm="100000">
                                          <p:val>
                                            <p:strVal val="#ppt_h"/>
                                          </p:val>
                                        </p:tav>
                                      </p:tavLst>
                                    </p:anim>
                                    <p:anim calcmode="lin" valueType="num">
                                      <p:cBhvr>
                                        <p:cTn id="33" dur="1000" fill="hold"/>
                                        <p:tgtEl>
                                          <p:spTgt spid="18"/>
                                        </p:tgtEl>
                                        <p:attrNameLst>
                                          <p:attrName>style.rotation</p:attrName>
                                        </p:attrNameLst>
                                      </p:cBhvr>
                                      <p:tavLst>
                                        <p:tav tm="0">
                                          <p:val>
                                            <p:fltVal val="90"/>
                                          </p:val>
                                        </p:tav>
                                        <p:tav tm="100000">
                                          <p:val>
                                            <p:fltVal val="0"/>
                                          </p:val>
                                        </p:tav>
                                      </p:tavLst>
                                    </p:anim>
                                    <p:animEffect transition="in" filter="fade">
                                      <p:cBhvr>
                                        <p:cTn id="34" dur="1000"/>
                                        <p:tgtEl>
                                          <p:spTgt spid="18"/>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p:cTn id="37" dur="1000" fill="hold"/>
                                        <p:tgtEl>
                                          <p:spTgt spid="19"/>
                                        </p:tgtEl>
                                        <p:attrNameLst>
                                          <p:attrName>ppt_w</p:attrName>
                                        </p:attrNameLst>
                                      </p:cBhvr>
                                      <p:tavLst>
                                        <p:tav tm="0">
                                          <p:val>
                                            <p:fltVal val="0"/>
                                          </p:val>
                                        </p:tav>
                                        <p:tav tm="100000">
                                          <p:val>
                                            <p:strVal val="#ppt_w"/>
                                          </p:val>
                                        </p:tav>
                                      </p:tavLst>
                                    </p:anim>
                                    <p:anim calcmode="lin" valueType="num">
                                      <p:cBhvr>
                                        <p:cTn id="38" dur="1000" fill="hold"/>
                                        <p:tgtEl>
                                          <p:spTgt spid="19"/>
                                        </p:tgtEl>
                                        <p:attrNameLst>
                                          <p:attrName>ppt_h</p:attrName>
                                        </p:attrNameLst>
                                      </p:cBhvr>
                                      <p:tavLst>
                                        <p:tav tm="0">
                                          <p:val>
                                            <p:fltVal val="0"/>
                                          </p:val>
                                        </p:tav>
                                        <p:tav tm="100000">
                                          <p:val>
                                            <p:strVal val="#ppt_h"/>
                                          </p:val>
                                        </p:tav>
                                      </p:tavLst>
                                    </p:anim>
                                    <p:anim calcmode="lin" valueType="num">
                                      <p:cBhvr>
                                        <p:cTn id="39" dur="1000" fill="hold"/>
                                        <p:tgtEl>
                                          <p:spTgt spid="19"/>
                                        </p:tgtEl>
                                        <p:attrNameLst>
                                          <p:attrName>style.rotation</p:attrName>
                                        </p:attrNameLst>
                                      </p:cBhvr>
                                      <p:tavLst>
                                        <p:tav tm="0">
                                          <p:val>
                                            <p:fltVal val="90"/>
                                          </p:val>
                                        </p:tav>
                                        <p:tav tm="100000">
                                          <p:val>
                                            <p:fltVal val="0"/>
                                          </p:val>
                                        </p:tav>
                                      </p:tavLst>
                                    </p:anim>
                                    <p:animEffect transition="in" filter="fade">
                                      <p:cBhvr>
                                        <p:cTn id="40" dur="1000"/>
                                        <p:tgtEl>
                                          <p:spTgt spid="19"/>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p:cTn id="43" dur="1000" fill="hold"/>
                                        <p:tgtEl>
                                          <p:spTgt spid="20"/>
                                        </p:tgtEl>
                                        <p:attrNameLst>
                                          <p:attrName>ppt_w</p:attrName>
                                        </p:attrNameLst>
                                      </p:cBhvr>
                                      <p:tavLst>
                                        <p:tav tm="0">
                                          <p:val>
                                            <p:fltVal val="0"/>
                                          </p:val>
                                        </p:tav>
                                        <p:tav tm="100000">
                                          <p:val>
                                            <p:strVal val="#ppt_w"/>
                                          </p:val>
                                        </p:tav>
                                      </p:tavLst>
                                    </p:anim>
                                    <p:anim calcmode="lin" valueType="num">
                                      <p:cBhvr>
                                        <p:cTn id="44" dur="1000" fill="hold"/>
                                        <p:tgtEl>
                                          <p:spTgt spid="20"/>
                                        </p:tgtEl>
                                        <p:attrNameLst>
                                          <p:attrName>ppt_h</p:attrName>
                                        </p:attrNameLst>
                                      </p:cBhvr>
                                      <p:tavLst>
                                        <p:tav tm="0">
                                          <p:val>
                                            <p:fltVal val="0"/>
                                          </p:val>
                                        </p:tav>
                                        <p:tav tm="100000">
                                          <p:val>
                                            <p:strVal val="#ppt_h"/>
                                          </p:val>
                                        </p:tav>
                                      </p:tavLst>
                                    </p:anim>
                                    <p:anim calcmode="lin" valueType="num">
                                      <p:cBhvr>
                                        <p:cTn id="45" dur="1000" fill="hold"/>
                                        <p:tgtEl>
                                          <p:spTgt spid="20"/>
                                        </p:tgtEl>
                                        <p:attrNameLst>
                                          <p:attrName>style.rotation</p:attrName>
                                        </p:attrNameLst>
                                      </p:cBhvr>
                                      <p:tavLst>
                                        <p:tav tm="0">
                                          <p:val>
                                            <p:fltVal val="90"/>
                                          </p:val>
                                        </p:tav>
                                        <p:tav tm="100000">
                                          <p:val>
                                            <p:fltVal val="0"/>
                                          </p:val>
                                        </p:tav>
                                      </p:tavLst>
                                    </p:anim>
                                    <p:animEffect transition="in" filter="fade">
                                      <p:cBhvr>
                                        <p:cTn id="46" dur="1000"/>
                                        <p:tgtEl>
                                          <p:spTgt spid="20"/>
                                        </p:tgtEl>
                                      </p:cBhvr>
                                    </p:animEffect>
                                  </p:childTnLst>
                                </p:cTn>
                              </p:par>
                              <p:par>
                                <p:cTn id="47" presetID="42"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1000"/>
                                        <p:tgtEl>
                                          <p:spTgt spid="12"/>
                                        </p:tgtEl>
                                      </p:cBhvr>
                                    </p:animEffect>
                                    <p:anim calcmode="lin" valueType="num">
                                      <p:cBhvr>
                                        <p:cTn id="50" dur="1000" fill="hold"/>
                                        <p:tgtEl>
                                          <p:spTgt spid="12"/>
                                        </p:tgtEl>
                                        <p:attrNameLst>
                                          <p:attrName>ppt_x</p:attrName>
                                        </p:attrNameLst>
                                      </p:cBhvr>
                                      <p:tavLst>
                                        <p:tav tm="0">
                                          <p:val>
                                            <p:strVal val="#ppt_x"/>
                                          </p:val>
                                        </p:tav>
                                        <p:tav tm="100000">
                                          <p:val>
                                            <p:strVal val="#ppt_x"/>
                                          </p:val>
                                        </p:tav>
                                      </p:tavLst>
                                    </p:anim>
                                    <p:anim calcmode="lin" valueType="num">
                                      <p:cBhvr>
                                        <p:cTn id="51" dur="1000" fill="hold"/>
                                        <p:tgtEl>
                                          <p:spTgt spid="1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1000"/>
                                        <p:tgtEl>
                                          <p:spTgt spid="13"/>
                                        </p:tgtEl>
                                      </p:cBhvr>
                                    </p:animEffect>
                                    <p:anim calcmode="lin" valueType="num">
                                      <p:cBhvr>
                                        <p:cTn id="55" dur="1000" fill="hold"/>
                                        <p:tgtEl>
                                          <p:spTgt spid="13"/>
                                        </p:tgtEl>
                                        <p:attrNameLst>
                                          <p:attrName>ppt_x</p:attrName>
                                        </p:attrNameLst>
                                      </p:cBhvr>
                                      <p:tavLst>
                                        <p:tav tm="0">
                                          <p:val>
                                            <p:strVal val="#ppt_x"/>
                                          </p:val>
                                        </p:tav>
                                        <p:tav tm="100000">
                                          <p:val>
                                            <p:strVal val="#ppt_x"/>
                                          </p:val>
                                        </p:tav>
                                      </p:tavLst>
                                    </p:anim>
                                    <p:anim calcmode="lin" valueType="num">
                                      <p:cBhvr>
                                        <p:cTn id="56" dur="1000" fill="hold"/>
                                        <p:tgtEl>
                                          <p:spTgt spid="1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1000"/>
                                        <p:tgtEl>
                                          <p:spTgt spid="14"/>
                                        </p:tgtEl>
                                      </p:cBhvr>
                                    </p:animEffect>
                                    <p:anim calcmode="lin" valueType="num">
                                      <p:cBhvr>
                                        <p:cTn id="60" dur="1000" fill="hold"/>
                                        <p:tgtEl>
                                          <p:spTgt spid="14"/>
                                        </p:tgtEl>
                                        <p:attrNameLst>
                                          <p:attrName>ppt_x</p:attrName>
                                        </p:attrNameLst>
                                      </p:cBhvr>
                                      <p:tavLst>
                                        <p:tav tm="0">
                                          <p:val>
                                            <p:strVal val="#ppt_x"/>
                                          </p:val>
                                        </p:tav>
                                        <p:tav tm="100000">
                                          <p:val>
                                            <p:strVal val="#ppt_x"/>
                                          </p:val>
                                        </p:tav>
                                      </p:tavLst>
                                    </p:anim>
                                    <p:anim calcmode="lin" valueType="num">
                                      <p:cBhvr>
                                        <p:cTn id="6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p:bldP spid="14" grpId="0"/>
      <p:bldP spid="15" grpId="0" animBg="1"/>
      <p:bldP spid="16" grpId="0" animBg="1"/>
      <p:bldP spid="17" grpId="0" animBg="1"/>
      <p:bldP spid="18" grpId="0" animBg="1"/>
      <p:bldP spid="19" grpId="0" animBg="1"/>
      <p:bldP spid="2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íšlîḑé">
            <a:extLst>
              <a:ext uri="{FF2B5EF4-FFF2-40B4-BE49-F238E27FC236}">
                <a16:creationId xmlns:a16="http://schemas.microsoft.com/office/drawing/2014/main" id="{1DC2EE97-80C2-4A8C-895A-C17861AC3E2D}"/>
              </a:ext>
            </a:extLst>
          </p:cNvPr>
          <p:cNvSpPr/>
          <p:nvPr/>
        </p:nvSpPr>
        <p:spPr>
          <a:xfrm>
            <a:off x="872881" y="2101455"/>
            <a:ext cx="4438649" cy="1687513"/>
          </a:xfrm>
          <a:prstGeom prst="rect">
            <a:avLst/>
          </a:prstGeom>
          <a:solidFill>
            <a:srgbClr val="437F7F"/>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defTabSz="914377"/>
            <a:endParaRPr sz="1400" dirty="0">
              <a:cs typeface="+mn-ea"/>
              <a:sym typeface="+mn-lt"/>
            </a:endParaRPr>
          </a:p>
        </p:txBody>
      </p:sp>
      <p:grpSp>
        <p:nvGrpSpPr>
          <p:cNvPr id="7" name="işḷíḋé">
            <a:extLst>
              <a:ext uri="{FF2B5EF4-FFF2-40B4-BE49-F238E27FC236}">
                <a16:creationId xmlns:a16="http://schemas.microsoft.com/office/drawing/2014/main" id="{FBBBE7C2-5452-4F50-AE09-3FCCA3AC2E98}"/>
              </a:ext>
            </a:extLst>
          </p:cNvPr>
          <p:cNvGrpSpPr/>
          <p:nvPr/>
        </p:nvGrpSpPr>
        <p:grpSpPr>
          <a:xfrm>
            <a:off x="1836542" y="2493683"/>
            <a:ext cx="2823837" cy="903055"/>
            <a:chOff x="1645013" y="2610082"/>
            <a:chExt cx="2469419" cy="903055"/>
          </a:xfrm>
        </p:grpSpPr>
        <p:sp>
          <p:nvSpPr>
            <p:cNvPr id="16" name="íšlíḑé">
              <a:extLst>
                <a:ext uri="{FF2B5EF4-FFF2-40B4-BE49-F238E27FC236}">
                  <a16:creationId xmlns:a16="http://schemas.microsoft.com/office/drawing/2014/main" id="{3C2D4D8A-8EE6-400B-AA08-5529F8C5A0C2}"/>
                </a:ext>
              </a:extLst>
            </p:cNvPr>
            <p:cNvSpPr txBox="1"/>
            <p:nvPr/>
          </p:nvSpPr>
          <p:spPr>
            <a:xfrm>
              <a:off x="1645013" y="3028389"/>
              <a:ext cx="2469419" cy="484748"/>
            </a:xfrm>
            <a:prstGeom prst="rect">
              <a:avLst/>
            </a:prstGeom>
            <a:noFill/>
          </p:spPr>
          <p:txBody>
            <a:bodyPr wrap="square" lIns="91440" tIns="45720" rIns="91440" bIns="45720" anchor="ctr" anchorCtr="0">
              <a:normAutofit lnSpcReduction="10000"/>
            </a:bodyPr>
            <a:lstStyle/>
            <a:p>
              <a:r>
                <a:rPr lang="zh-CN" altLang="en-US" sz="1400" dirty="0"/>
                <a:t>主要通过三个伞盘来控制千机伞的各种形态变换</a:t>
              </a:r>
            </a:p>
          </p:txBody>
        </p:sp>
        <p:sp>
          <p:nvSpPr>
            <p:cNvPr id="17" name="îṣḷíḋé">
              <a:extLst>
                <a:ext uri="{FF2B5EF4-FFF2-40B4-BE49-F238E27FC236}">
                  <a16:creationId xmlns:a16="http://schemas.microsoft.com/office/drawing/2014/main" id="{7EB313C6-1CB8-4E90-80E2-2D370033E4D0}"/>
                </a:ext>
              </a:extLst>
            </p:cNvPr>
            <p:cNvSpPr/>
            <p:nvPr/>
          </p:nvSpPr>
          <p:spPr>
            <a:xfrm>
              <a:off x="1645013" y="2610082"/>
              <a:ext cx="2469418" cy="418308"/>
            </a:xfrm>
            <a:prstGeom prst="rect">
              <a:avLst/>
            </a:prstGeom>
          </p:spPr>
          <p:txBody>
            <a:bodyPr wrap="square" lIns="91440" tIns="45720" rIns="91440" bIns="45720" anchor="t" anchorCtr="0">
              <a:normAutofit fontScale="92500" lnSpcReduction="10000"/>
            </a:bodyPr>
            <a:lstStyle/>
            <a:p>
              <a:r>
                <a:rPr lang="zh-CN" altLang="en-US" sz="2400" b="1" dirty="0"/>
                <a:t>多个伞盘</a:t>
              </a:r>
            </a:p>
          </p:txBody>
        </p:sp>
      </p:grpSp>
      <p:grpSp>
        <p:nvGrpSpPr>
          <p:cNvPr id="8" name="îṩ1ídé">
            <a:extLst>
              <a:ext uri="{FF2B5EF4-FFF2-40B4-BE49-F238E27FC236}">
                <a16:creationId xmlns:a16="http://schemas.microsoft.com/office/drawing/2014/main" id="{CD6D6898-54C8-4058-B36D-C2A2763A6DB0}"/>
              </a:ext>
            </a:extLst>
          </p:cNvPr>
          <p:cNvGrpSpPr/>
          <p:nvPr/>
        </p:nvGrpSpPr>
        <p:grpSpPr>
          <a:xfrm>
            <a:off x="1800201" y="4207273"/>
            <a:ext cx="2800630" cy="910198"/>
            <a:chOff x="1533500" y="2602939"/>
            <a:chExt cx="2800630" cy="910198"/>
          </a:xfrm>
        </p:grpSpPr>
        <p:sp>
          <p:nvSpPr>
            <p:cNvPr id="14" name="islîde">
              <a:extLst>
                <a:ext uri="{FF2B5EF4-FFF2-40B4-BE49-F238E27FC236}">
                  <a16:creationId xmlns:a16="http://schemas.microsoft.com/office/drawing/2014/main" id="{9171C2F4-C313-4DC3-97CF-C96936F5C87B}"/>
                </a:ext>
              </a:extLst>
            </p:cNvPr>
            <p:cNvSpPr txBox="1"/>
            <p:nvPr/>
          </p:nvSpPr>
          <p:spPr>
            <a:xfrm>
              <a:off x="1645013" y="3028389"/>
              <a:ext cx="2469419" cy="484748"/>
            </a:xfrm>
            <a:prstGeom prst="rect">
              <a:avLst/>
            </a:prstGeom>
            <a:noFill/>
          </p:spPr>
          <p:txBody>
            <a:bodyPr wrap="square" lIns="91440" tIns="45720" rIns="91440" bIns="45720" anchor="ctr" anchorCtr="0">
              <a:normAutofit/>
            </a:bodyPr>
            <a:lstStyle/>
            <a:p>
              <a:pPr defTabSz="914378">
                <a:lnSpc>
                  <a:spcPct val="120000"/>
                </a:lnSpc>
                <a:defRPr/>
              </a:pPr>
              <a:r>
                <a:rPr lang="zh-CN" altLang="en-US" sz="1600" dirty="0">
                  <a:cs typeface="+mn-ea"/>
                  <a:sym typeface="+mn-lt"/>
                </a:rPr>
                <a:t>控制部分零件伸缩旋转</a:t>
              </a:r>
              <a:endParaRPr lang="en-US" altLang="zh-CN" sz="1600" dirty="0">
                <a:cs typeface="+mn-ea"/>
                <a:sym typeface="+mn-lt"/>
              </a:endParaRPr>
            </a:p>
          </p:txBody>
        </p:sp>
        <p:sp>
          <p:nvSpPr>
            <p:cNvPr id="15" name="iŝ1îḋê">
              <a:extLst>
                <a:ext uri="{FF2B5EF4-FFF2-40B4-BE49-F238E27FC236}">
                  <a16:creationId xmlns:a16="http://schemas.microsoft.com/office/drawing/2014/main" id="{74579CCC-9393-46E0-B495-AB9353102A54}"/>
                </a:ext>
              </a:extLst>
            </p:cNvPr>
            <p:cNvSpPr/>
            <p:nvPr/>
          </p:nvSpPr>
          <p:spPr>
            <a:xfrm>
              <a:off x="1533500" y="2602939"/>
              <a:ext cx="2800630" cy="418308"/>
            </a:xfrm>
            <a:prstGeom prst="rect">
              <a:avLst/>
            </a:prstGeom>
          </p:spPr>
          <p:txBody>
            <a:bodyPr wrap="square" lIns="91440" tIns="45720" rIns="91440" bIns="45720" anchor="t" anchorCtr="0">
              <a:noAutofit/>
            </a:bodyPr>
            <a:lstStyle/>
            <a:p>
              <a:pPr>
                <a:spcBef>
                  <a:spcPct val="0"/>
                </a:spcBef>
              </a:pPr>
              <a:r>
                <a:rPr lang="zh-CN" altLang="en-US" sz="2200" b="1" dirty="0">
                  <a:cs typeface="+mn-ea"/>
                  <a:sym typeface="+mn-lt"/>
                </a:rPr>
                <a:t>圆槽卡扣等活动部件</a:t>
              </a:r>
              <a:endParaRPr lang="en-US" altLang="zh-CN" sz="2200" b="1" dirty="0">
                <a:cs typeface="+mn-ea"/>
                <a:sym typeface="+mn-lt"/>
              </a:endParaRPr>
            </a:p>
          </p:txBody>
        </p:sp>
      </p:grpSp>
      <p:sp>
        <p:nvSpPr>
          <p:cNvPr id="9" name="ïş1iḑè">
            <a:extLst>
              <a:ext uri="{FF2B5EF4-FFF2-40B4-BE49-F238E27FC236}">
                <a16:creationId xmlns:a16="http://schemas.microsoft.com/office/drawing/2014/main" id="{AD1AACBE-EB7C-46FA-B29B-47B75888CF39}"/>
              </a:ext>
            </a:extLst>
          </p:cNvPr>
          <p:cNvSpPr/>
          <p:nvPr/>
        </p:nvSpPr>
        <p:spPr>
          <a:xfrm>
            <a:off x="1189130" y="2254043"/>
            <a:ext cx="455191" cy="394306"/>
          </a:xfrm>
          <a:custGeom>
            <a:avLst/>
            <a:gdLst/>
            <a:ahLst/>
            <a:cxnLst/>
            <a:rect l="l" t="t" r="r" b="b"/>
            <a:pathLst>
              <a:path w="512592" h="444029">
                <a:moveTo>
                  <a:pt x="461442" y="0"/>
                </a:moveTo>
                <a:lnTo>
                  <a:pt x="512592" y="96860"/>
                </a:lnTo>
                <a:cubicBezTo>
                  <a:pt x="470874" y="116449"/>
                  <a:pt x="442034" y="135948"/>
                  <a:pt x="426072" y="155356"/>
                </a:cubicBezTo>
                <a:cubicBezTo>
                  <a:pt x="410110" y="174764"/>
                  <a:pt x="401222" y="197709"/>
                  <a:pt x="399409" y="224191"/>
                </a:cubicBezTo>
                <a:lnTo>
                  <a:pt x="512592" y="224191"/>
                </a:lnTo>
                <a:lnTo>
                  <a:pt x="512592" y="444029"/>
                </a:lnTo>
                <a:lnTo>
                  <a:pt x="275886" y="444029"/>
                </a:lnTo>
                <a:lnTo>
                  <a:pt x="275886" y="261738"/>
                </a:lnTo>
                <a:cubicBezTo>
                  <a:pt x="275886" y="194626"/>
                  <a:pt x="289853" y="141661"/>
                  <a:pt x="317786" y="102845"/>
                </a:cubicBezTo>
                <a:cubicBezTo>
                  <a:pt x="345719" y="64029"/>
                  <a:pt x="393604" y="29747"/>
                  <a:pt x="461442" y="0"/>
                </a:cubicBezTo>
                <a:close/>
                <a:moveTo>
                  <a:pt x="185557" y="0"/>
                </a:moveTo>
                <a:lnTo>
                  <a:pt x="236707" y="96860"/>
                </a:lnTo>
                <a:cubicBezTo>
                  <a:pt x="194989" y="116449"/>
                  <a:pt x="166149" y="135948"/>
                  <a:pt x="150187" y="155356"/>
                </a:cubicBezTo>
                <a:cubicBezTo>
                  <a:pt x="134225" y="174764"/>
                  <a:pt x="125337" y="197709"/>
                  <a:pt x="123523" y="224191"/>
                </a:cubicBezTo>
                <a:lnTo>
                  <a:pt x="236707" y="224191"/>
                </a:lnTo>
                <a:lnTo>
                  <a:pt x="236707" y="444029"/>
                </a:lnTo>
                <a:lnTo>
                  <a:pt x="0" y="444029"/>
                </a:lnTo>
                <a:lnTo>
                  <a:pt x="0" y="261738"/>
                </a:lnTo>
                <a:cubicBezTo>
                  <a:pt x="0" y="194626"/>
                  <a:pt x="13967" y="141661"/>
                  <a:pt x="41900" y="102845"/>
                </a:cubicBezTo>
                <a:cubicBezTo>
                  <a:pt x="69833" y="64029"/>
                  <a:pt x="117719" y="29747"/>
                  <a:pt x="1855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cs typeface="+mn-ea"/>
              <a:sym typeface="+mn-lt"/>
            </a:endParaRPr>
          </a:p>
        </p:txBody>
      </p:sp>
      <p:sp>
        <p:nvSpPr>
          <p:cNvPr id="10" name="íṣ1îḑè">
            <a:extLst>
              <a:ext uri="{FF2B5EF4-FFF2-40B4-BE49-F238E27FC236}">
                <a16:creationId xmlns:a16="http://schemas.microsoft.com/office/drawing/2014/main" id="{D75AE294-2F9E-4DAB-9D1F-02138BEC0DA0}"/>
              </a:ext>
            </a:extLst>
          </p:cNvPr>
          <p:cNvSpPr/>
          <p:nvPr/>
        </p:nvSpPr>
        <p:spPr>
          <a:xfrm rot="10800000">
            <a:off x="4856339" y="5134933"/>
            <a:ext cx="455191" cy="394306"/>
          </a:xfrm>
          <a:custGeom>
            <a:avLst/>
            <a:gdLst/>
            <a:ahLst/>
            <a:cxnLst/>
            <a:rect l="l" t="t" r="r" b="b"/>
            <a:pathLst>
              <a:path w="512592" h="444029">
                <a:moveTo>
                  <a:pt x="461442" y="0"/>
                </a:moveTo>
                <a:lnTo>
                  <a:pt x="512592" y="96860"/>
                </a:lnTo>
                <a:cubicBezTo>
                  <a:pt x="470874" y="116449"/>
                  <a:pt x="442034" y="135948"/>
                  <a:pt x="426072" y="155356"/>
                </a:cubicBezTo>
                <a:cubicBezTo>
                  <a:pt x="410110" y="174764"/>
                  <a:pt x="401222" y="197709"/>
                  <a:pt x="399409" y="224191"/>
                </a:cubicBezTo>
                <a:lnTo>
                  <a:pt x="512592" y="224191"/>
                </a:lnTo>
                <a:lnTo>
                  <a:pt x="512592" y="444029"/>
                </a:lnTo>
                <a:lnTo>
                  <a:pt x="275886" y="444029"/>
                </a:lnTo>
                <a:lnTo>
                  <a:pt x="275886" y="261738"/>
                </a:lnTo>
                <a:cubicBezTo>
                  <a:pt x="275886" y="194626"/>
                  <a:pt x="289853" y="141661"/>
                  <a:pt x="317786" y="102845"/>
                </a:cubicBezTo>
                <a:cubicBezTo>
                  <a:pt x="345719" y="64029"/>
                  <a:pt x="393604" y="29747"/>
                  <a:pt x="461442" y="0"/>
                </a:cubicBezTo>
                <a:close/>
                <a:moveTo>
                  <a:pt x="185557" y="0"/>
                </a:moveTo>
                <a:lnTo>
                  <a:pt x="236707" y="96860"/>
                </a:lnTo>
                <a:cubicBezTo>
                  <a:pt x="194989" y="116449"/>
                  <a:pt x="166149" y="135948"/>
                  <a:pt x="150187" y="155356"/>
                </a:cubicBezTo>
                <a:cubicBezTo>
                  <a:pt x="134225" y="174764"/>
                  <a:pt x="125337" y="197709"/>
                  <a:pt x="123523" y="224191"/>
                </a:cubicBezTo>
                <a:lnTo>
                  <a:pt x="236707" y="224191"/>
                </a:lnTo>
                <a:lnTo>
                  <a:pt x="236707" y="444029"/>
                </a:lnTo>
                <a:lnTo>
                  <a:pt x="0" y="444029"/>
                </a:lnTo>
                <a:lnTo>
                  <a:pt x="0" y="261738"/>
                </a:lnTo>
                <a:cubicBezTo>
                  <a:pt x="0" y="194626"/>
                  <a:pt x="13967" y="141661"/>
                  <a:pt x="41900" y="102845"/>
                </a:cubicBezTo>
                <a:cubicBezTo>
                  <a:pt x="69833" y="64029"/>
                  <a:pt x="117719" y="29747"/>
                  <a:pt x="185557"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cs typeface="+mn-ea"/>
              <a:sym typeface="+mn-lt"/>
            </a:endParaRPr>
          </a:p>
        </p:txBody>
      </p:sp>
      <p:sp>
        <p:nvSpPr>
          <p:cNvPr id="18" name="椭圆 17">
            <a:extLst>
              <a:ext uri="{FF2B5EF4-FFF2-40B4-BE49-F238E27FC236}">
                <a16:creationId xmlns:a16="http://schemas.microsoft.com/office/drawing/2014/main" id="{9D32BA39-6790-4C81-9990-3AE92B3477E4}"/>
              </a:ext>
            </a:extLst>
          </p:cNvPr>
          <p:cNvSpPr/>
          <p:nvPr/>
        </p:nvSpPr>
        <p:spPr>
          <a:xfrm>
            <a:off x="543951" y="391551"/>
            <a:ext cx="446650" cy="446650"/>
          </a:xfrm>
          <a:prstGeom prst="ellipse">
            <a:avLst/>
          </a:prstGeom>
          <a:solidFill>
            <a:srgbClr val="43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9" name="文本框 18">
            <a:extLst>
              <a:ext uri="{FF2B5EF4-FFF2-40B4-BE49-F238E27FC236}">
                <a16:creationId xmlns:a16="http://schemas.microsoft.com/office/drawing/2014/main" id="{0F8CA49C-C070-4E12-B9B2-7A8A01D22128}"/>
              </a:ext>
            </a:extLst>
          </p:cNvPr>
          <p:cNvSpPr txBox="1"/>
          <p:nvPr/>
        </p:nvSpPr>
        <p:spPr>
          <a:xfrm>
            <a:off x="1234440" y="322488"/>
            <a:ext cx="2804160" cy="584775"/>
          </a:xfrm>
          <a:prstGeom prst="rect">
            <a:avLst/>
          </a:prstGeom>
          <a:noFill/>
        </p:spPr>
        <p:txBody>
          <a:bodyPr wrap="square" rtlCol="0">
            <a:spAutoFit/>
          </a:bodyPr>
          <a:lstStyle/>
          <a:p>
            <a:r>
              <a:rPr lang="zh-CN" altLang="en-US" sz="3200" dirty="0">
                <a:cs typeface="+mn-ea"/>
                <a:sym typeface="+mn-lt"/>
              </a:rPr>
              <a:t>千机伞原理</a:t>
            </a:r>
          </a:p>
        </p:txBody>
      </p:sp>
      <p:pic>
        <p:nvPicPr>
          <p:cNvPr id="3" name="图片 2">
            <a:extLst>
              <a:ext uri="{FF2B5EF4-FFF2-40B4-BE49-F238E27FC236}">
                <a16:creationId xmlns:a16="http://schemas.microsoft.com/office/drawing/2014/main" id="{C33EFE4A-8030-3DBC-1F2A-F096445EE9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2740" y="-3371"/>
            <a:ext cx="2468880" cy="6858000"/>
          </a:xfrm>
          <a:prstGeom prst="rect">
            <a:avLst/>
          </a:prstGeom>
        </p:spPr>
      </p:pic>
      <p:pic>
        <p:nvPicPr>
          <p:cNvPr id="11" name="图片 10">
            <a:extLst>
              <a:ext uri="{FF2B5EF4-FFF2-40B4-BE49-F238E27FC236}">
                <a16:creationId xmlns:a16="http://schemas.microsoft.com/office/drawing/2014/main" id="{047DC0AF-9CAD-8DC9-BABF-060C2C12B210}"/>
              </a:ext>
            </a:extLst>
          </p:cNvPr>
          <p:cNvPicPr>
            <a:picLocks noChangeAspect="1"/>
          </p:cNvPicPr>
          <p:nvPr/>
        </p:nvPicPr>
        <p:blipFill rotWithShape="1">
          <a:blip r:embed="rId3">
            <a:extLst>
              <a:ext uri="{28A0092B-C50C-407E-A947-70E740481C1C}">
                <a14:useLocalDpi xmlns:a14="http://schemas.microsoft.com/office/drawing/2010/main" val="0"/>
              </a:ext>
            </a:extLst>
          </a:blip>
          <a:srcRect l="17025" t="1" r="17756" b="-112"/>
          <a:stretch/>
        </p:blipFill>
        <p:spPr>
          <a:xfrm>
            <a:off x="9455472" y="589007"/>
            <a:ext cx="2736528" cy="4118684"/>
          </a:xfrm>
          <a:prstGeom prst="rect">
            <a:avLst/>
          </a:prstGeom>
        </p:spPr>
      </p:pic>
      <p:pic>
        <p:nvPicPr>
          <p:cNvPr id="21" name="图片 20">
            <a:extLst>
              <a:ext uri="{FF2B5EF4-FFF2-40B4-BE49-F238E27FC236}">
                <a16:creationId xmlns:a16="http://schemas.microsoft.com/office/drawing/2014/main" id="{B3FFB0D7-F68B-B818-592A-2AECC8BD6AE3}"/>
              </a:ext>
            </a:extLst>
          </p:cNvPr>
          <p:cNvPicPr>
            <a:picLocks noChangeAspect="1"/>
          </p:cNvPicPr>
          <p:nvPr/>
        </p:nvPicPr>
        <p:blipFill rotWithShape="1">
          <a:blip r:embed="rId4">
            <a:extLst>
              <a:ext uri="{28A0092B-C50C-407E-A947-70E740481C1C}">
                <a14:useLocalDpi xmlns:a14="http://schemas.microsoft.com/office/drawing/2010/main" val="0"/>
              </a:ext>
            </a:extLst>
          </a:blip>
          <a:srcRect l="19794" t="-898" r="22075"/>
          <a:stretch/>
        </p:blipFill>
        <p:spPr>
          <a:xfrm>
            <a:off x="8546495" y="4259523"/>
            <a:ext cx="1534517" cy="2598477"/>
          </a:xfrm>
          <a:prstGeom prst="rect">
            <a:avLst/>
          </a:prstGeom>
        </p:spPr>
      </p:pic>
      <p:pic>
        <p:nvPicPr>
          <p:cNvPr id="23" name="图片 22">
            <a:extLst>
              <a:ext uri="{FF2B5EF4-FFF2-40B4-BE49-F238E27FC236}">
                <a16:creationId xmlns:a16="http://schemas.microsoft.com/office/drawing/2014/main" id="{D4582494-F5FD-32E1-DF01-70E652586D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8582" y="3371"/>
            <a:ext cx="1104645" cy="3682151"/>
          </a:xfrm>
          <a:prstGeom prst="rect">
            <a:avLst/>
          </a:prstGeom>
        </p:spPr>
      </p:pic>
    </p:spTree>
    <p:extLst>
      <p:ext uri="{BB962C8B-B14F-4D97-AF65-F5344CB8AC3E}">
        <p14:creationId xmlns:p14="http://schemas.microsoft.com/office/powerpoint/2010/main" val="407792400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6="http://schemas.microsoft.com/office/drawing/2014/main" xmlns:a14="http://schemas.microsoft.com/office/drawing/2010/main">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a:extLst>
              <a:ext uri="{FF2B5EF4-FFF2-40B4-BE49-F238E27FC236}">
                <a16:creationId xmlns:a16="http://schemas.microsoft.com/office/drawing/2014/main" id="{26133926-23C0-455C-9635-13AE2E6E53D9}"/>
              </a:ext>
            </a:extLst>
          </p:cNvPr>
          <p:cNvSpPr/>
          <p:nvPr/>
        </p:nvSpPr>
        <p:spPr>
          <a:xfrm>
            <a:off x="543951" y="391551"/>
            <a:ext cx="446650" cy="446650"/>
          </a:xfrm>
          <a:prstGeom prst="ellipse">
            <a:avLst/>
          </a:prstGeom>
          <a:solidFill>
            <a:srgbClr val="43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 name="文本框 7">
            <a:extLst>
              <a:ext uri="{FF2B5EF4-FFF2-40B4-BE49-F238E27FC236}">
                <a16:creationId xmlns:a16="http://schemas.microsoft.com/office/drawing/2014/main" id="{AE7F3D6B-79A8-43C7-803D-92D8296AEFEB}"/>
              </a:ext>
            </a:extLst>
          </p:cNvPr>
          <p:cNvSpPr txBox="1"/>
          <p:nvPr/>
        </p:nvSpPr>
        <p:spPr>
          <a:xfrm>
            <a:off x="1234439" y="322488"/>
            <a:ext cx="4997028" cy="584775"/>
          </a:xfrm>
          <a:prstGeom prst="rect">
            <a:avLst/>
          </a:prstGeom>
          <a:noFill/>
        </p:spPr>
        <p:txBody>
          <a:bodyPr wrap="square" rtlCol="0">
            <a:spAutoFit/>
          </a:bodyPr>
          <a:lstStyle/>
          <a:p>
            <a:r>
              <a:rPr lang="zh-CN" altLang="en-US" sz="3200" dirty="0">
                <a:cs typeface="+mn-ea"/>
                <a:sym typeface="+mn-lt"/>
              </a:rPr>
              <a:t>千机伞已解决的挑战</a:t>
            </a:r>
          </a:p>
        </p:txBody>
      </p:sp>
      <p:sp>
        <p:nvSpPr>
          <p:cNvPr id="22" name="ïṡḻïďê">
            <a:extLst>
              <a:ext uri="{FF2B5EF4-FFF2-40B4-BE49-F238E27FC236}">
                <a16:creationId xmlns:a16="http://schemas.microsoft.com/office/drawing/2014/main" id="{9524E38B-ECDC-F17A-0062-2D0EA35C8AFF}"/>
              </a:ext>
            </a:extLst>
          </p:cNvPr>
          <p:cNvSpPr/>
          <p:nvPr/>
        </p:nvSpPr>
        <p:spPr>
          <a:xfrm>
            <a:off x="8263808" y="0"/>
            <a:ext cx="2740302" cy="3249378"/>
          </a:xfrm>
          <a:prstGeom prst="rect">
            <a:avLst/>
          </a:prstGeom>
          <a:solidFill>
            <a:srgbClr val="437F7F">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dirty="0">
              <a:cs typeface="+mn-ea"/>
              <a:sym typeface="+mn-lt"/>
            </a:endParaRPr>
          </a:p>
        </p:txBody>
      </p:sp>
      <p:sp>
        <p:nvSpPr>
          <p:cNvPr id="3" name="文本框 2">
            <a:extLst>
              <a:ext uri="{FF2B5EF4-FFF2-40B4-BE49-F238E27FC236}">
                <a16:creationId xmlns:a16="http://schemas.microsoft.com/office/drawing/2014/main" id="{23FA330A-E24A-12F1-081D-83CC6FEB7314}"/>
              </a:ext>
            </a:extLst>
          </p:cNvPr>
          <p:cNvSpPr txBox="1"/>
          <p:nvPr/>
        </p:nvSpPr>
        <p:spPr>
          <a:xfrm>
            <a:off x="543950" y="1253765"/>
            <a:ext cx="3090947" cy="369332"/>
          </a:xfrm>
          <a:prstGeom prst="rect">
            <a:avLst/>
          </a:prstGeom>
          <a:noFill/>
        </p:spPr>
        <p:txBody>
          <a:bodyPr wrap="square" rtlCol="0">
            <a:spAutoFit/>
          </a:bodyPr>
          <a:lstStyle/>
          <a:p>
            <a:r>
              <a:rPr lang="en-US" altLang="zh-CN" b="1" dirty="0"/>
              <a:t>1. </a:t>
            </a:r>
            <a:r>
              <a:rPr lang="zh-CN" altLang="en-US" b="1" dirty="0"/>
              <a:t>很多零件发加工价格偏贵</a:t>
            </a:r>
          </a:p>
        </p:txBody>
      </p:sp>
      <p:sp>
        <p:nvSpPr>
          <p:cNvPr id="4" name="文本框 3">
            <a:extLst>
              <a:ext uri="{FF2B5EF4-FFF2-40B4-BE49-F238E27FC236}">
                <a16:creationId xmlns:a16="http://schemas.microsoft.com/office/drawing/2014/main" id="{4CA7E4D6-7AD1-C7DC-5CEA-A8CBC498C04D}"/>
              </a:ext>
            </a:extLst>
          </p:cNvPr>
          <p:cNvSpPr txBox="1"/>
          <p:nvPr/>
        </p:nvSpPr>
        <p:spPr>
          <a:xfrm>
            <a:off x="767276" y="2087017"/>
            <a:ext cx="2740302" cy="923330"/>
          </a:xfrm>
          <a:prstGeom prst="rect">
            <a:avLst/>
          </a:prstGeom>
          <a:noFill/>
        </p:spPr>
        <p:txBody>
          <a:bodyPr wrap="square" rtlCol="0">
            <a:spAutoFit/>
          </a:bodyPr>
          <a:lstStyle/>
          <a:p>
            <a:r>
              <a:rPr lang="zh-CN" altLang="en-US" dirty="0"/>
              <a:t>剑鞘和剑柄打算木质，但是商家出价太高，不得不放弃</a:t>
            </a:r>
          </a:p>
        </p:txBody>
      </p:sp>
      <p:sp>
        <p:nvSpPr>
          <p:cNvPr id="5" name="文本框 4">
            <a:extLst>
              <a:ext uri="{FF2B5EF4-FFF2-40B4-BE49-F238E27FC236}">
                <a16:creationId xmlns:a16="http://schemas.microsoft.com/office/drawing/2014/main" id="{F0FC491A-90DB-E5DD-EEC9-73228884A9AC}"/>
              </a:ext>
            </a:extLst>
          </p:cNvPr>
          <p:cNvSpPr txBox="1"/>
          <p:nvPr/>
        </p:nvSpPr>
        <p:spPr>
          <a:xfrm>
            <a:off x="986487" y="1715634"/>
            <a:ext cx="2205872" cy="369332"/>
          </a:xfrm>
          <a:prstGeom prst="rect">
            <a:avLst/>
          </a:prstGeom>
          <a:noFill/>
        </p:spPr>
        <p:txBody>
          <a:bodyPr wrap="square" rtlCol="0">
            <a:spAutoFit/>
          </a:bodyPr>
          <a:lstStyle/>
          <a:p>
            <a:pPr algn="ctr"/>
            <a:r>
              <a:rPr lang="zh-CN" altLang="en-US" dirty="0"/>
              <a:t>问题分析</a:t>
            </a:r>
          </a:p>
        </p:txBody>
      </p:sp>
      <p:sp>
        <p:nvSpPr>
          <p:cNvPr id="9" name="文本框 8">
            <a:extLst>
              <a:ext uri="{FF2B5EF4-FFF2-40B4-BE49-F238E27FC236}">
                <a16:creationId xmlns:a16="http://schemas.microsoft.com/office/drawing/2014/main" id="{A6638705-29B2-78A7-AB08-B7BFC2B7675E}"/>
              </a:ext>
            </a:extLst>
          </p:cNvPr>
          <p:cNvSpPr txBox="1"/>
          <p:nvPr/>
        </p:nvSpPr>
        <p:spPr>
          <a:xfrm>
            <a:off x="4357932" y="2076368"/>
            <a:ext cx="3051536" cy="923330"/>
          </a:xfrm>
          <a:prstGeom prst="rect">
            <a:avLst/>
          </a:prstGeom>
          <a:noFill/>
        </p:spPr>
        <p:txBody>
          <a:bodyPr wrap="square" rtlCol="0">
            <a:spAutoFit/>
          </a:bodyPr>
          <a:lstStyle/>
          <a:p>
            <a:r>
              <a:rPr lang="zh-CN" altLang="en-US" dirty="0"/>
              <a:t>通过小组讨论后，决定用铝合金通过车削、线切割及焊接的方式代替木工</a:t>
            </a:r>
          </a:p>
        </p:txBody>
      </p:sp>
      <p:sp>
        <p:nvSpPr>
          <p:cNvPr id="10" name="文本框 9">
            <a:extLst>
              <a:ext uri="{FF2B5EF4-FFF2-40B4-BE49-F238E27FC236}">
                <a16:creationId xmlns:a16="http://schemas.microsoft.com/office/drawing/2014/main" id="{9C0A4AB2-48BD-FED9-D4C1-10C6E55F4543}"/>
              </a:ext>
            </a:extLst>
          </p:cNvPr>
          <p:cNvSpPr txBox="1"/>
          <p:nvPr/>
        </p:nvSpPr>
        <p:spPr>
          <a:xfrm>
            <a:off x="4625147" y="1715634"/>
            <a:ext cx="2205872" cy="369332"/>
          </a:xfrm>
          <a:prstGeom prst="rect">
            <a:avLst/>
          </a:prstGeom>
          <a:noFill/>
        </p:spPr>
        <p:txBody>
          <a:bodyPr wrap="square" rtlCol="0">
            <a:spAutoFit/>
          </a:bodyPr>
          <a:lstStyle/>
          <a:p>
            <a:pPr algn="ctr"/>
            <a:r>
              <a:rPr lang="zh-CN" altLang="en-US" dirty="0"/>
              <a:t>解决方案</a:t>
            </a:r>
          </a:p>
        </p:txBody>
      </p:sp>
      <p:cxnSp>
        <p:nvCxnSpPr>
          <p:cNvPr id="11" name="直接连接符 10">
            <a:extLst>
              <a:ext uri="{FF2B5EF4-FFF2-40B4-BE49-F238E27FC236}">
                <a16:creationId xmlns:a16="http://schemas.microsoft.com/office/drawing/2014/main" id="{0B0B9126-E4BB-58B3-3A69-B80A946F9B1C}"/>
              </a:ext>
            </a:extLst>
          </p:cNvPr>
          <p:cNvCxnSpPr>
            <a:cxnSpLocks/>
          </p:cNvCxnSpPr>
          <p:nvPr/>
        </p:nvCxnSpPr>
        <p:spPr>
          <a:xfrm>
            <a:off x="1581203" y="2076368"/>
            <a:ext cx="4868711"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A8B95DEB-2D0D-5659-7D90-2B7252D4F042}"/>
              </a:ext>
            </a:extLst>
          </p:cNvPr>
          <p:cNvCxnSpPr>
            <a:cxnSpLocks/>
          </p:cNvCxnSpPr>
          <p:nvPr/>
        </p:nvCxnSpPr>
        <p:spPr>
          <a:xfrm>
            <a:off x="3854634" y="1479290"/>
            <a:ext cx="0" cy="304081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890F40BE-1DED-155D-415E-64C7107EFC91}"/>
              </a:ext>
            </a:extLst>
          </p:cNvPr>
          <p:cNvSpPr txBox="1"/>
          <p:nvPr/>
        </p:nvSpPr>
        <p:spPr>
          <a:xfrm>
            <a:off x="591953" y="4781632"/>
            <a:ext cx="3555840" cy="369332"/>
          </a:xfrm>
          <a:prstGeom prst="rect">
            <a:avLst/>
          </a:prstGeom>
          <a:noFill/>
        </p:spPr>
        <p:txBody>
          <a:bodyPr wrap="square" rtlCol="0">
            <a:spAutoFit/>
          </a:bodyPr>
          <a:lstStyle/>
          <a:p>
            <a:r>
              <a:rPr lang="en-US" altLang="zh-CN" b="1" dirty="0"/>
              <a:t>2.Solidworks</a:t>
            </a:r>
            <a:r>
              <a:rPr lang="zh-CN" altLang="en-US" b="1" dirty="0"/>
              <a:t>建模设计全部完成</a:t>
            </a:r>
          </a:p>
        </p:txBody>
      </p:sp>
      <p:sp>
        <p:nvSpPr>
          <p:cNvPr id="15" name="文本框 14">
            <a:extLst>
              <a:ext uri="{FF2B5EF4-FFF2-40B4-BE49-F238E27FC236}">
                <a16:creationId xmlns:a16="http://schemas.microsoft.com/office/drawing/2014/main" id="{6FBFE4F0-444A-3B46-B397-FCFA3A5C425D}"/>
              </a:ext>
            </a:extLst>
          </p:cNvPr>
          <p:cNvSpPr txBox="1"/>
          <p:nvPr/>
        </p:nvSpPr>
        <p:spPr>
          <a:xfrm>
            <a:off x="783195" y="3245474"/>
            <a:ext cx="2740302" cy="646331"/>
          </a:xfrm>
          <a:prstGeom prst="rect">
            <a:avLst/>
          </a:prstGeom>
          <a:noFill/>
        </p:spPr>
        <p:txBody>
          <a:bodyPr wrap="square" rtlCol="0">
            <a:spAutoFit/>
          </a:bodyPr>
          <a:lstStyle/>
          <a:p>
            <a:r>
              <a:rPr lang="en-US" altLang="zh-CN" dirty="0"/>
              <a:t>3D</a:t>
            </a:r>
            <a:r>
              <a:rPr lang="zh-CN" altLang="en-US" dirty="0"/>
              <a:t>打印件和不锈钢发加工价格相对较高</a:t>
            </a:r>
          </a:p>
        </p:txBody>
      </p:sp>
      <p:sp>
        <p:nvSpPr>
          <p:cNvPr id="16" name="文本框 15">
            <a:extLst>
              <a:ext uri="{FF2B5EF4-FFF2-40B4-BE49-F238E27FC236}">
                <a16:creationId xmlns:a16="http://schemas.microsoft.com/office/drawing/2014/main" id="{ABF0A355-1FB4-D64A-7CC6-BC44DEDB124D}"/>
              </a:ext>
            </a:extLst>
          </p:cNvPr>
          <p:cNvSpPr txBox="1"/>
          <p:nvPr/>
        </p:nvSpPr>
        <p:spPr>
          <a:xfrm>
            <a:off x="4357932" y="3245473"/>
            <a:ext cx="3051536" cy="646331"/>
          </a:xfrm>
          <a:prstGeom prst="rect">
            <a:avLst/>
          </a:prstGeom>
          <a:noFill/>
        </p:spPr>
        <p:txBody>
          <a:bodyPr wrap="square" rtlCol="0">
            <a:spAutoFit/>
          </a:bodyPr>
          <a:lstStyle/>
          <a:p>
            <a:r>
              <a:rPr lang="zh-CN" altLang="en-US" dirty="0"/>
              <a:t>通过讲价，最后将价格控制在合理范围内</a:t>
            </a:r>
          </a:p>
        </p:txBody>
      </p:sp>
      <p:cxnSp>
        <p:nvCxnSpPr>
          <p:cNvPr id="17" name="直接连接符 16">
            <a:extLst>
              <a:ext uri="{FF2B5EF4-FFF2-40B4-BE49-F238E27FC236}">
                <a16:creationId xmlns:a16="http://schemas.microsoft.com/office/drawing/2014/main" id="{21AEF52B-66AA-D8E4-AFB1-247EE205F77A}"/>
              </a:ext>
            </a:extLst>
          </p:cNvPr>
          <p:cNvCxnSpPr>
            <a:cxnSpLocks/>
          </p:cNvCxnSpPr>
          <p:nvPr/>
        </p:nvCxnSpPr>
        <p:spPr>
          <a:xfrm>
            <a:off x="1555301" y="3133741"/>
            <a:ext cx="4868711"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8457C5C6-52BE-3D36-EBFF-F99C68828291}"/>
              </a:ext>
            </a:extLst>
          </p:cNvPr>
          <p:cNvPicPr>
            <a:picLocks noChangeAspect="1"/>
          </p:cNvPicPr>
          <p:nvPr/>
        </p:nvPicPr>
        <p:blipFill>
          <a:blip r:embed="rId2"/>
          <a:stretch>
            <a:fillRect/>
          </a:stretch>
        </p:blipFill>
        <p:spPr>
          <a:xfrm>
            <a:off x="8044209" y="3429000"/>
            <a:ext cx="3555840" cy="3225448"/>
          </a:xfrm>
          <a:prstGeom prst="rect">
            <a:avLst/>
          </a:prstGeom>
        </p:spPr>
      </p:pic>
      <p:pic>
        <p:nvPicPr>
          <p:cNvPr id="18" name="图片 17">
            <a:extLst>
              <a:ext uri="{FF2B5EF4-FFF2-40B4-BE49-F238E27FC236}">
                <a16:creationId xmlns:a16="http://schemas.microsoft.com/office/drawing/2014/main" id="{4B41C94F-AA77-D21F-9B7D-F7CC6B5B20B4}"/>
              </a:ext>
            </a:extLst>
          </p:cNvPr>
          <p:cNvPicPr>
            <a:picLocks noChangeAspect="1"/>
          </p:cNvPicPr>
          <p:nvPr/>
        </p:nvPicPr>
        <p:blipFill>
          <a:blip r:embed="rId3"/>
          <a:stretch>
            <a:fillRect/>
          </a:stretch>
        </p:blipFill>
        <p:spPr>
          <a:xfrm>
            <a:off x="4387593" y="3883979"/>
            <a:ext cx="3123657" cy="2974021"/>
          </a:xfrm>
          <a:prstGeom prst="rect">
            <a:avLst/>
          </a:prstGeom>
        </p:spPr>
      </p:pic>
    </p:spTree>
    <p:extLst>
      <p:ext uri="{BB962C8B-B14F-4D97-AF65-F5344CB8AC3E}">
        <p14:creationId xmlns:p14="http://schemas.microsoft.com/office/powerpoint/2010/main" val="395278606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6="http://schemas.microsoft.com/office/drawing/2014/main">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ís1iḓè">
            <a:extLst>
              <a:ext uri="{FF2B5EF4-FFF2-40B4-BE49-F238E27FC236}">
                <a16:creationId xmlns:a16="http://schemas.microsoft.com/office/drawing/2014/main" id="{2175FED4-60E7-495D-808E-8C8A7D3B6820}"/>
              </a:ext>
            </a:extLst>
          </p:cNvPr>
          <p:cNvSpPr/>
          <p:nvPr/>
        </p:nvSpPr>
        <p:spPr bwMode="auto">
          <a:xfrm>
            <a:off x="5707025" y="2684182"/>
            <a:ext cx="777012" cy="777012"/>
          </a:xfrm>
          <a:custGeom>
            <a:avLst/>
            <a:gdLst>
              <a:gd name="T0" fmla="*/ 118 w 236"/>
              <a:gd name="T1" fmla="*/ 142 h 236"/>
              <a:gd name="T2" fmla="*/ 142 w 236"/>
              <a:gd name="T3" fmla="*/ 118 h 236"/>
              <a:gd name="T4" fmla="*/ 137 w 236"/>
              <a:gd name="T5" fmla="*/ 105 h 236"/>
              <a:gd name="T6" fmla="*/ 118 w 236"/>
              <a:gd name="T7" fmla="*/ 95 h 236"/>
              <a:gd name="T8" fmla="*/ 99 w 236"/>
              <a:gd name="T9" fmla="*/ 105 h 236"/>
              <a:gd name="T10" fmla="*/ 94 w 236"/>
              <a:gd name="T11" fmla="*/ 118 h 236"/>
              <a:gd name="T12" fmla="*/ 118 w 236"/>
              <a:gd name="T13" fmla="*/ 142 h 236"/>
              <a:gd name="T14" fmla="*/ 170 w 236"/>
              <a:gd name="T15" fmla="*/ 89 h 236"/>
              <a:gd name="T16" fmla="*/ 170 w 236"/>
              <a:gd name="T17" fmla="*/ 70 h 236"/>
              <a:gd name="T18" fmla="*/ 170 w 236"/>
              <a:gd name="T19" fmla="*/ 67 h 236"/>
              <a:gd name="T20" fmla="*/ 167 w 236"/>
              <a:gd name="T21" fmla="*/ 67 h 236"/>
              <a:gd name="T22" fmla="*/ 147 w 236"/>
              <a:gd name="T23" fmla="*/ 67 h 236"/>
              <a:gd name="T24" fmla="*/ 147 w 236"/>
              <a:gd name="T25" fmla="*/ 90 h 236"/>
              <a:gd name="T26" fmla="*/ 170 w 236"/>
              <a:gd name="T27" fmla="*/ 89 h 236"/>
              <a:gd name="T28" fmla="*/ 118 w 236"/>
              <a:gd name="T29" fmla="*/ 0 h 236"/>
              <a:gd name="T30" fmla="*/ 0 w 236"/>
              <a:gd name="T31" fmla="*/ 118 h 236"/>
              <a:gd name="T32" fmla="*/ 118 w 236"/>
              <a:gd name="T33" fmla="*/ 236 h 236"/>
              <a:gd name="T34" fmla="*/ 236 w 236"/>
              <a:gd name="T35" fmla="*/ 118 h 236"/>
              <a:gd name="T36" fmla="*/ 118 w 236"/>
              <a:gd name="T37" fmla="*/ 0 h 236"/>
              <a:gd name="T38" fmla="*/ 185 w 236"/>
              <a:gd name="T39" fmla="*/ 105 h 236"/>
              <a:gd name="T40" fmla="*/ 185 w 236"/>
              <a:gd name="T41" fmla="*/ 160 h 236"/>
              <a:gd name="T42" fmla="*/ 159 w 236"/>
              <a:gd name="T43" fmla="*/ 186 h 236"/>
              <a:gd name="T44" fmla="*/ 77 w 236"/>
              <a:gd name="T45" fmla="*/ 186 h 236"/>
              <a:gd name="T46" fmla="*/ 51 w 236"/>
              <a:gd name="T47" fmla="*/ 160 h 236"/>
              <a:gd name="T48" fmla="*/ 51 w 236"/>
              <a:gd name="T49" fmla="*/ 105 h 236"/>
              <a:gd name="T50" fmla="*/ 51 w 236"/>
              <a:gd name="T51" fmla="*/ 77 h 236"/>
              <a:gd name="T52" fmla="*/ 77 w 236"/>
              <a:gd name="T53" fmla="*/ 51 h 236"/>
              <a:gd name="T54" fmla="*/ 159 w 236"/>
              <a:gd name="T55" fmla="*/ 51 h 236"/>
              <a:gd name="T56" fmla="*/ 185 w 236"/>
              <a:gd name="T57" fmla="*/ 77 h 236"/>
              <a:gd name="T58" fmla="*/ 185 w 236"/>
              <a:gd name="T59" fmla="*/ 105 h 236"/>
              <a:gd name="T60" fmla="*/ 155 w 236"/>
              <a:gd name="T61" fmla="*/ 118 h 236"/>
              <a:gd name="T62" fmla="*/ 118 w 236"/>
              <a:gd name="T63" fmla="*/ 155 h 236"/>
              <a:gd name="T64" fmla="*/ 81 w 236"/>
              <a:gd name="T65" fmla="*/ 118 h 236"/>
              <a:gd name="T66" fmla="*/ 84 w 236"/>
              <a:gd name="T67" fmla="*/ 105 h 236"/>
              <a:gd name="T68" fmla="*/ 64 w 236"/>
              <a:gd name="T69" fmla="*/ 105 h 236"/>
              <a:gd name="T70" fmla="*/ 64 w 236"/>
              <a:gd name="T71" fmla="*/ 160 h 236"/>
              <a:gd name="T72" fmla="*/ 77 w 236"/>
              <a:gd name="T73" fmla="*/ 172 h 236"/>
              <a:gd name="T74" fmla="*/ 159 w 236"/>
              <a:gd name="T75" fmla="*/ 172 h 236"/>
              <a:gd name="T76" fmla="*/ 172 w 236"/>
              <a:gd name="T77" fmla="*/ 160 h 236"/>
              <a:gd name="T78" fmla="*/ 172 w 236"/>
              <a:gd name="T79" fmla="*/ 105 h 236"/>
              <a:gd name="T80" fmla="*/ 152 w 236"/>
              <a:gd name="T81" fmla="*/ 105 h 236"/>
              <a:gd name="T82" fmla="*/ 155 w 236"/>
              <a:gd name="T83" fmla="*/ 11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142"/>
                </a:moveTo>
                <a:cubicBezTo>
                  <a:pt x="131" y="142"/>
                  <a:pt x="142" y="131"/>
                  <a:pt x="142" y="118"/>
                </a:cubicBezTo>
                <a:cubicBezTo>
                  <a:pt x="142" y="113"/>
                  <a:pt x="140" y="108"/>
                  <a:pt x="137" y="105"/>
                </a:cubicBezTo>
                <a:cubicBezTo>
                  <a:pt x="133" y="99"/>
                  <a:pt x="126" y="95"/>
                  <a:pt x="118" y="95"/>
                </a:cubicBezTo>
                <a:cubicBezTo>
                  <a:pt x="110" y="95"/>
                  <a:pt x="103" y="99"/>
                  <a:pt x="99" y="105"/>
                </a:cubicBezTo>
                <a:cubicBezTo>
                  <a:pt x="96" y="108"/>
                  <a:pt x="94" y="113"/>
                  <a:pt x="94" y="118"/>
                </a:cubicBezTo>
                <a:cubicBezTo>
                  <a:pt x="94" y="131"/>
                  <a:pt x="105" y="142"/>
                  <a:pt x="118" y="142"/>
                </a:cubicBezTo>
                <a:close/>
                <a:moveTo>
                  <a:pt x="170" y="89"/>
                </a:moveTo>
                <a:cubicBezTo>
                  <a:pt x="170" y="70"/>
                  <a:pt x="170" y="70"/>
                  <a:pt x="170" y="70"/>
                </a:cubicBezTo>
                <a:cubicBezTo>
                  <a:pt x="170" y="67"/>
                  <a:pt x="170" y="67"/>
                  <a:pt x="170" y="67"/>
                </a:cubicBezTo>
                <a:cubicBezTo>
                  <a:pt x="167" y="67"/>
                  <a:pt x="167" y="67"/>
                  <a:pt x="167" y="67"/>
                </a:cubicBezTo>
                <a:cubicBezTo>
                  <a:pt x="147" y="67"/>
                  <a:pt x="147" y="67"/>
                  <a:pt x="147" y="67"/>
                </a:cubicBezTo>
                <a:cubicBezTo>
                  <a:pt x="147" y="90"/>
                  <a:pt x="147" y="90"/>
                  <a:pt x="147" y="90"/>
                </a:cubicBezTo>
                <a:lnTo>
                  <a:pt x="170" y="89"/>
                </a:ln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85" y="105"/>
                </a:moveTo>
                <a:cubicBezTo>
                  <a:pt x="185" y="160"/>
                  <a:pt x="185" y="160"/>
                  <a:pt x="185" y="160"/>
                </a:cubicBezTo>
                <a:cubicBezTo>
                  <a:pt x="185" y="174"/>
                  <a:pt x="173" y="186"/>
                  <a:pt x="159" y="186"/>
                </a:cubicBezTo>
                <a:cubicBezTo>
                  <a:pt x="77" y="186"/>
                  <a:pt x="77" y="186"/>
                  <a:pt x="77" y="186"/>
                </a:cubicBezTo>
                <a:cubicBezTo>
                  <a:pt x="62" y="186"/>
                  <a:pt x="51" y="174"/>
                  <a:pt x="51" y="160"/>
                </a:cubicBezTo>
                <a:cubicBezTo>
                  <a:pt x="51" y="105"/>
                  <a:pt x="51" y="105"/>
                  <a:pt x="51" y="105"/>
                </a:cubicBezTo>
                <a:cubicBezTo>
                  <a:pt x="51" y="77"/>
                  <a:pt x="51" y="77"/>
                  <a:pt x="51" y="77"/>
                </a:cubicBezTo>
                <a:cubicBezTo>
                  <a:pt x="51" y="63"/>
                  <a:pt x="62" y="51"/>
                  <a:pt x="77" y="51"/>
                </a:cubicBezTo>
                <a:cubicBezTo>
                  <a:pt x="159" y="51"/>
                  <a:pt x="159" y="51"/>
                  <a:pt x="159" y="51"/>
                </a:cubicBezTo>
                <a:cubicBezTo>
                  <a:pt x="173" y="51"/>
                  <a:pt x="185" y="63"/>
                  <a:pt x="185" y="77"/>
                </a:cubicBezTo>
                <a:lnTo>
                  <a:pt x="185" y="105"/>
                </a:lnTo>
                <a:close/>
                <a:moveTo>
                  <a:pt x="155" y="118"/>
                </a:moveTo>
                <a:cubicBezTo>
                  <a:pt x="155" y="139"/>
                  <a:pt x="138" y="155"/>
                  <a:pt x="118" y="155"/>
                </a:cubicBezTo>
                <a:cubicBezTo>
                  <a:pt x="98" y="155"/>
                  <a:pt x="81" y="139"/>
                  <a:pt x="81" y="118"/>
                </a:cubicBezTo>
                <a:cubicBezTo>
                  <a:pt x="81" y="114"/>
                  <a:pt x="82" y="109"/>
                  <a:pt x="84" y="105"/>
                </a:cubicBezTo>
                <a:cubicBezTo>
                  <a:pt x="64" y="105"/>
                  <a:pt x="64" y="105"/>
                  <a:pt x="64" y="105"/>
                </a:cubicBezTo>
                <a:cubicBezTo>
                  <a:pt x="64" y="160"/>
                  <a:pt x="64" y="160"/>
                  <a:pt x="64" y="160"/>
                </a:cubicBezTo>
                <a:cubicBezTo>
                  <a:pt x="64" y="167"/>
                  <a:pt x="70" y="172"/>
                  <a:pt x="77" y="172"/>
                </a:cubicBezTo>
                <a:cubicBezTo>
                  <a:pt x="159" y="172"/>
                  <a:pt x="159" y="172"/>
                  <a:pt x="159" y="172"/>
                </a:cubicBezTo>
                <a:cubicBezTo>
                  <a:pt x="166" y="172"/>
                  <a:pt x="172" y="167"/>
                  <a:pt x="172" y="160"/>
                </a:cubicBezTo>
                <a:cubicBezTo>
                  <a:pt x="172" y="105"/>
                  <a:pt x="172" y="105"/>
                  <a:pt x="172" y="105"/>
                </a:cubicBezTo>
                <a:cubicBezTo>
                  <a:pt x="152" y="105"/>
                  <a:pt x="152" y="105"/>
                  <a:pt x="152" y="105"/>
                </a:cubicBezTo>
                <a:cubicBezTo>
                  <a:pt x="154" y="109"/>
                  <a:pt x="155" y="114"/>
                  <a:pt x="155" y="118"/>
                </a:cubicBezTo>
                <a:close/>
              </a:path>
            </a:pathLst>
          </a:custGeom>
          <a:solidFill>
            <a:schemeClr val="bg1"/>
          </a:solidFill>
          <a:ln>
            <a:noFill/>
          </a:ln>
        </p:spPr>
        <p:txBody>
          <a:bodyPr wrap="square" lIns="91440" tIns="45720" rIns="91440" bIns="45720" anchor="ctr">
            <a:normAutofit/>
          </a:bodyPr>
          <a:lstStyle/>
          <a:p>
            <a:pPr algn="ctr"/>
            <a:endParaRPr dirty="0">
              <a:cs typeface="+mn-ea"/>
              <a:sym typeface="+mn-lt"/>
            </a:endParaRPr>
          </a:p>
        </p:txBody>
      </p:sp>
      <p:sp>
        <p:nvSpPr>
          <p:cNvPr id="6" name="iṡľiḑé">
            <a:extLst>
              <a:ext uri="{FF2B5EF4-FFF2-40B4-BE49-F238E27FC236}">
                <a16:creationId xmlns:a16="http://schemas.microsoft.com/office/drawing/2014/main" id="{5446048B-F30E-49A7-96A3-3E515C7B8903}"/>
              </a:ext>
            </a:extLst>
          </p:cNvPr>
          <p:cNvSpPr/>
          <p:nvPr/>
        </p:nvSpPr>
        <p:spPr>
          <a:xfrm>
            <a:off x="3156009" y="2561098"/>
            <a:ext cx="5850018" cy="1516613"/>
          </a:xfrm>
          <a:prstGeom prst="rect">
            <a:avLst/>
          </a:prstGeom>
        </p:spPr>
        <p:txBody>
          <a:bodyPr wrap="square" lIns="91440" tIns="45720" rIns="91440" bIns="45720" anchor="b" anchorCtr="0">
            <a:normAutofit/>
          </a:bodyPr>
          <a:lstStyle/>
          <a:p>
            <a:pPr algn="ctr">
              <a:spcBef>
                <a:spcPct val="0"/>
              </a:spcBef>
            </a:pPr>
            <a:r>
              <a:rPr lang="zh-CN" altLang="en-US" b="1" dirty="0">
                <a:solidFill>
                  <a:schemeClr val="bg1"/>
                </a:solidFill>
                <a:cs typeface="+mn-ea"/>
                <a:sym typeface="+mn-lt"/>
              </a:rPr>
              <a:t>添加标题</a:t>
            </a:r>
            <a:endParaRPr lang="en-US" altLang="zh-CN" b="1" dirty="0">
              <a:solidFill>
                <a:schemeClr val="bg1"/>
              </a:solidFill>
              <a:cs typeface="+mn-ea"/>
              <a:sym typeface="+mn-lt"/>
            </a:endParaRPr>
          </a:p>
        </p:txBody>
      </p:sp>
      <p:sp>
        <p:nvSpPr>
          <p:cNvPr id="7" name="íṣḻîḑe">
            <a:extLst>
              <a:ext uri="{FF2B5EF4-FFF2-40B4-BE49-F238E27FC236}">
                <a16:creationId xmlns:a16="http://schemas.microsoft.com/office/drawing/2014/main" id="{12B2951A-351B-4907-A8C1-19FD2ED0CDCE}"/>
              </a:ext>
            </a:extLst>
          </p:cNvPr>
          <p:cNvSpPr/>
          <p:nvPr/>
        </p:nvSpPr>
        <p:spPr>
          <a:xfrm>
            <a:off x="3156009" y="4180905"/>
            <a:ext cx="5850018" cy="1516613"/>
          </a:xfrm>
          <a:prstGeom prst="rect">
            <a:avLst/>
          </a:prstGeom>
        </p:spPr>
        <p:txBody>
          <a:bodyPr wrap="square" lIns="91440" tIns="45720" rIns="91440" bIns="45720" anchor="t" anchorCtr="0">
            <a:normAutofit/>
          </a:bodyPr>
          <a:lstStyle/>
          <a:p>
            <a:pPr algn="ctr">
              <a:lnSpc>
                <a:spcPct val="120000"/>
              </a:lnSpc>
            </a:pPr>
            <a:r>
              <a:rPr lang="en-US" altLang="zh-CN" sz="1400" dirty="0">
                <a:solidFill>
                  <a:schemeClr val="bg1">
                    <a:lumMod val="100000"/>
                  </a:schemeClr>
                </a:solidFill>
                <a:cs typeface="+mn-ea"/>
                <a:sym typeface="+mn-lt"/>
              </a:rPr>
              <a:t>Copy paste fonts. </a:t>
            </a:r>
          </a:p>
          <a:p>
            <a:pPr algn="ctr">
              <a:lnSpc>
                <a:spcPct val="120000"/>
              </a:lnSpc>
            </a:pPr>
            <a:r>
              <a:rPr lang="en-US" altLang="zh-CN" sz="1400" dirty="0">
                <a:solidFill>
                  <a:schemeClr val="bg1">
                    <a:lumMod val="100000"/>
                  </a:schemeClr>
                </a:solidFill>
                <a:cs typeface="+mn-ea"/>
                <a:sym typeface="+mn-lt"/>
              </a:rPr>
              <a:t>Choose the only option to retain text.</a:t>
            </a:r>
          </a:p>
        </p:txBody>
      </p:sp>
      <p:sp>
        <p:nvSpPr>
          <p:cNvPr id="12" name="椭圆 11">
            <a:extLst>
              <a:ext uri="{FF2B5EF4-FFF2-40B4-BE49-F238E27FC236}">
                <a16:creationId xmlns:a16="http://schemas.microsoft.com/office/drawing/2014/main" id="{ACCEED0E-18A4-4FA5-9B62-24849F8D1774}"/>
              </a:ext>
            </a:extLst>
          </p:cNvPr>
          <p:cNvSpPr/>
          <p:nvPr/>
        </p:nvSpPr>
        <p:spPr>
          <a:xfrm>
            <a:off x="543951" y="391551"/>
            <a:ext cx="446650" cy="446650"/>
          </a:xfrm>
          <a:prstGeom prst="ellipse">
            <a:avLst/>
          </a:prstGeom>
          <a:solidFill>
            <a:srgbClr val="43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3" name="文本框 12">
            <a:extLst>
              <a:ext uri="{FF2B5EF4-FFF2-40B4-BE49-F238E27FC236}">
                <a16:creationId xmlns:a16="http://schemas.microsoft.com/office/drawing/2014/main" id="{9A5BC1C4-3CB8-43F0-8607-12DEB259D11D}"/>
              </a:ext>
            </a:extLst>
          </p:cNvPr>
          <p:cNvSpPr txBox="1"/>
          <p:nvPr/>
        </p:nvSpPr>
        <p:spPr>
          <a:xfrm>
            <a:off x="1234439" y="322488"/>
            <a:ext cx="3170521" cy="584775"/>
          </a:xfrm>
          <a:prstGeom prst="rect">
            <a:avLst/>
          </a:prstGeom>
          <a:noFill/>
        </p:spPr>
        <p:txBody>
          <a:bodyPr wrap="square" rtlCol="0">
            <a:spAutoFit/>
          </a:bodyPr>
          <a:lstStyle/>
          <a:p>
            <a:r>
              <a:rPr lang="zh-CN" altLang="en-US" sz="3200" dirty="0">
                <a:cs typeface="+mn-ea"/>
                <a:sym typeface="+mn-lt"/>
              </a:rPr>
              <a:t>材料及加工方式</a:t>
            </a:r>
          </a:p>
        </p:txBody>
      </p:sp>
      <p:pic>
        <p:nvPicPr>
          <p:cNvPr id="3" name="图片 2">
            <a:extLst>
              <a:ext uri="{FF2B5EF4-FFF2-40B4-BE49-F238E27FC236}">
                <a16:creationId xmlns:a16="http://schemas.microsoft.com/office/drawing/2014/main" id="{392E082B-CA3D-4940-ABF1-C26F8020FDBC}"/>
              </a:ext>
            </a:extLst>
          </p:cNvPr>
          <p:cNvPicPr>
            <a:picLocks noChangeAspect="1"/>
          </p:cNvPicPr>
          <p:nvPr/>
        </p:nvPicPr>
        <p:blipFill rotWithShape="1">
          <a:blip r:embed="rId2">
            <a:extLst>
              <a:ext uri="{28A0092B-C50C-407E-A947-70E740481C1C}">
                <a14:useLocalDpi xmlns:a14="http://schemas.microsoft.com/office/drawing/2010/main" val="0"/>
              </a:ext>
            </a:extLst>
          </a:blip>
          <a:srcRect t="5233"/>
          <a:stretch/>
        </p:blipFill>
        <p:spPr>
          <a:xfrm>
            <a:off x="990601" y="907263"/>
            <a:ext cx="7279307" cy="5697518"/>
          </a:xfrm>
          <a:prstGeom prst="rect">
            <a:avLst/>
          </a:prstGeom>
        </p:spPr>
      </p:pic>
      <p:sp>
        <p:nvSpPr>
          <p:cNvPr id="4" name="文本框 3">
            <a:extLst>
              <a:ext uri="{FF2B5EF4-FFF2-40B4-BE49-F238E27FC236}">
                <a16:creationId xmlns:a16="http://schemas.microsoft.com/office/drawing/2014/main" id="{A0DEB1D4-D613-ECD7-300D-14592A1DA8DD}"/>
              </a:ext>
            </a:extLst>
          </p:cNvPr>
          <p:cNvSpPr txBox="1"/>
          <p:nvPr/>
        </p:nvSpPr>
        <p:spPr>
          <a:xfrm>
            <a:off x="8498506" y="1653835"/>
            <a:ext cx="3491661" cy="2677656"/>
          </a:xfrm>
          <a:prstGeom prst="rect">
            <a:avLst/>
          </a:prstGeom>
          <a:noFill/>
        </p:spPr>
        <p:txBody>
          <a:bodyPr wrap="none" rtlCol="0">
            <a:spAutoFit/>
          </a:bodyPr>
          <a:lstStyle/>
          <a:p>
            <a:r>
              <a:rPr lang="zh-CN" altLang="en-US" sz="2400" b="1" dirty="0"/>
              <a:t>购买原因：</a:t>
            </a:r>
            <a:endParaRPr lang="en-US" altLang="zh-CN" sz="2400" b="1" dirty="0"/>
          </a:p>
          <a:p>
            <a:endParaRPr lang="en-US" altLang="zh-CN" dirty="0"/>
          </a:p>
          <a:p>
            <a:r>
              <a:rPr lang="en-US" altLang="zh-CN" dirty="0"/>
              <a:t>1.</a:t>
            </a:r>
            <a:r>
              <a:rPr lang="zh-CN" altLang="en-US" dirty="0"/>
              <a:t>存在价格低廉的标准件</a:t>
            </a:r>
            <a:endParaRPr lang="en-US" altLang="zh-CN" dirty="0"/>
          </a:p>
          <a:p>
            <a:endParaRPr lang="en-US" altLang="zh-CN" dirty="0"/>
          </a:p>
          <a:p>
            <a:r>
              <a:rPr lang="en-US" altLang="zh-CN" dirty="0"/>
              <a:t>2.</a:t>
            </a:r>
            <a:r>
              <a:rPr lang="zh-CN" altLang="en-US" dirty="0"/>
              <a:t>考虑到整体重量，</a:t>
            </a:r>
            <a:endParaRPr lang="en-US" altLang="zh-CN" dirty="0"/>
          </a:p>
          <a:p>
            <a:r>
              <a:rPr lang="zh-CN" altLang="en-US" dirty="0"/>
              <a:t>   所选择材料不适合</a:t>
            </a:r>
            <a:r>
              <a:rPr lang="en-US" altLang="zh-CN" dirty="0"/>
              <a:t>/</a:t>
            </a:r>
            <a:r>
              <a:rPr lang="zh-CN" altLang="en-US" dirty="0"/>
              <a:t>难以机加工</a:t>
            </a:r>
            <a:endParaRPr lang="en-US" altLang="zh-CN" dirty="0"/>
          </a:p>
          <a:p>
            <a:endParaRPr lang="en-US" altLang="zh-CN" dirty="0"/>
          </a:p>
          <a:p>
            <a:r>
              <a:rPr lang="en-US" altLang="zh-CN" dirty="0"/>
              <a:t>3.</a:t>
            </a:r>
            <a:r>
              <a:rPr lang="zh-CN" altLang="en-US" dirty="0"/>
              <a:t>整体形状为非规整异形，</a:t>
            </a:r>
            <a:endParaRPr lang="en-US" altLang="zh-CN" dirty="0"/>
          </a:p>
          <a:p>
            <a:r>
              <a:rPr lang="en-US" altLang="zh-CN" dirty="0"/>
              <a:t>   </a:t>
            </a:r>
            <a:r>
              <a:rPr lang="zh-CN" altLang="en-US" dirty="0"/>
              <a:t>难以操作</a:t>
            </a:r>
            <a:endParaRPr lang="en-US" altLang="zh-CN" dirty="0"/>
          </a:p>
        </p:txBody>
      </p:sp>
    </p:spTree>
    <p:extLst>
      <p:ext uri="{BB962C8B-B14F-4D97-AF65-F5344CB8AC3E}">
        <p14:creationId xmlns:p14="http://schemas.microsoft.com/office/powerpoint/2010/main" val="32303765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6="http://schemas.microsoft.com/office/drawing/2014/main" xmlns:a14="http://schemas.microsoft.com/office/drawing/2010/main">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ís1iḓè">
            <a:extLst>
              <a:ext uri="{FF2B5EF4-FFF2-40B4-BE49-F238E27FC236}">
                <a16:creationId xmlns:a16="http://schemas.microsoft.com/office/drawing/2014/main" id="{2175FED4-60E7-495D-808E-8C8A7D3B6820}"/>
              </a:ext>
            </a:extLst>
          </p:cNvPr>
          <p:cNvSpPr/>
          <p:nvPr/>
        </p:nvSpPr>
        <p:spPr bwMode="auto">
          <a:xfrm>
            <a:off x="5707025" y="2684182"/>
            <a:ext cx="777012" cy="777012"/>
          </a:xfrm>
          <a:custGeom>
            <a:avLst/>
            <a:gdLst>
              <a:gd name="T0" fmla="*/ 118 w 236"/>
              <a:gd name="T1" fmla="*/ 142 h 236"/>
              <a:gd name="T2" fmla="*/ 142 w 236"/>
              <a:gd name="T3" fmla="*/ 118 h 236"/>
              <a:gd name="T4" fmla="*/ 137 w 236"/>
              <a:gd name="T5" fmla="*/ 105 h 236"/>
              <a:gd name="T6" fmla="*/ 118 w 236"/>
              <a:gd name="T7" fmla="*/ 95 h 236"/>
              <a:gd name="T8" fmla="*/ 99 w 236"/>
              <a:gd name="T9" fmla="*/ 105 h 236"/>
              <a:gd name="T10" fmla="*/ 94 w 236"/>
              <a:gd name="T11" fmla="*/ 118 h 236"/>
              <a:gd name="T12" fmla="*/ 118 w 236"/>
              <a:gd name="T13" fmla="*/ 142 h 236"/>
              <a:gd name="T14" fmla="*/ 170 w 236"/>
              <a:gd name="T15" fmla="*/ 89 h 236"/>
              <a:gd name="T16" fmla="*/ 170 w 236"/>
              <a:gd name="T17" fmla="*/ 70 h 236"/>
              <a:gd name="T18" fmla="*/ 170 w 236"/>
              <a:gd name="T19" fmla="*/ 67 h 236"/>
              <a:gd name="T20" fmla="*/ 167 w 236"/>
              <a:gd name="T21" fmla="*/ 67 h 236"/>
              <a:gd name="T22" fmla="*/ 147 w 236"/>
              <a:gd name="T23" fmla="*/ 67 h 236"/>
              <a:gd name="T24" fmla="*/ 147 w 236"/>
              <a:gd name="T25" fmla="*/ 90 h 236"/>
              <a:gd name="T26" fmla="*/ 170 w 236"/>
              <a:gd name="T27" fmla="*/ 89 h 236"/>
              <a:gd name="T28" fmla="*/ 118 w 236"/>
              <a:gd name="T29" fmla="*/ 0 h 236"/>
              <a:gd name="T30" fmla="*/ 0 w 236"/>
              <a:gd name="T31" fmla="*/ 118 h 236"/>
              <a:gd name="T32" fmla="*/ 118 w 236"/>
              <a:gd name="T33" fmla="*/ 236 h 236"/>
              <a:gd name="T34" fmla="*/ 236 w 236"/>
              <a:gd name="T35" fmla="*/ 118 h 236"/>
              <a:gd name="T36" fmla="*/ 118 w 236"/>
              <a:gd name="T37" fmla="*/ 0 h 236"/>
              <a:gd name="T38" fmla="*/ 185 w 236"/>
              <a:gd name="T39" fmla="*/ 105 h 236"/>
              <a:gd name="T40" fmla="*/ 185 w 236"/>
              <a:gd name="T41" fmla="*/ 160 h 236"/>
              <a:gd name="T42" fmla="*/ 159 w 236"/>
              <a:gd name="T43" fmla="*/ 186 h 236"/>
              <a:gd name="T44" fmla="*/ 77 w 236"/>
              <a:gd name="T45" fmla="*/ 186 h 236"/>
              <a:gd name="T46" fmla="*/ 51 w 236"/>
              <a:gd name="T47" fmla="*/ 160 h 236"/>
              <a:gd name="T48" fmla="*/ 51 w 236"/>
              <a:gd name="T49" fmla="*/ 105 h 236"/>
              <a:gd name="T50" fmla="*/ 51 w 236"/>
              <a:gd name="T51" fmla="*/ 77 h 236"/>
              <a:gd name="T52" fmla="*/ 77 w 236"/>
              <a:gd name="T53" fmla="*/ 51 h 236"/>
              <a:gd name="T54" fmla="*/ 159 w 236"/>
              <a:gd name="T55" fmla="*/ 51 h 236"/>
              <a:gd name="T56" fmla="*/ 185 w 236"/>
              <a:gd name="T57" fmla="*/ 77 h 236"/>
              <a:gd name="T58" fmla="*/ 185 w 236"/>
              <a:gd name="T59" fmla="*/ 105 h 236"/>
              <a:gd name="T60" fmla="*/ 155 w 236"/>
              <a:gd name="T61" fmla="*/ 118 h 236"/>
              <a:gd name="T62" fmla="*/ 118 w 236"/>
              <a:gd name="T63" fmla="*/ 155 h 236"/>
              <a:gd name="T64" fmla="*/ 81 w 236"/>
              <a:gd name="T65" fmla="*/ 118 h 236"/>
              <a:gd name="T66" fmla="*/ 84 w 236"/>
              <a:gd name="T67" fmla="*/ 105 h 236"/>
              <a:gd name="T68" fmla="*/ 64 w 236"/>
              <a:gd name="T69" fmla="*/ 105 h 236"/>
              <a:gd name="T70" fmla="*/ 64 w 236"/>
              <a:gd name="T71" fmla="*/ 160 h 236"/>
              <a:gd name="T72" fmla="*/ 77 w 236"/>
              <a:gd name="T73" fmla="*/ 172 h 236"/>
              <a:gd name="T74" fmla="*/ 159 w 236"/>
              <a:gd name="T75" fmla="*/ 172 h 236"/>
              <a:gd name="T76" fmla="*/ 172 w 236"/>
              <a:gd name="T77" fmla="*/ 160 h 236"/>
              <a:gd name="T78" fmla="*/ 172 w 236"/>
              <a:gd name="T79" fmla="*/ 105 h 236"/>
              <a:gd name="T80" fmla="*/ 152 w 236"/>
              <a:gd name="T81" fmla="*/ 105 h 236"/>
              <a:gd name="T82" fmla="*/ 155 w 236"/>
              <a:gd name="T83" fmla="*/ 11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142"/>
                </a:moveTo>
                <a:cubicBezTo>
                  <a:pt x="131" y="142"/>
                  <a:pt x="142" y="131"/>
                  <a:pt x="142" y="118"/>
                </a:cubicBezTo>
                <a:cubicBezTo>
                  <a:pt x="142" y="113"/>
                  <a:pt x="140" y="108"/>
                  <a:pt x="137" y="105"/>
                </a:cubicBezTo>
                <a:cubicBezTo>
                  <a:pt x="133" y="99"/>
                  <a:pt x="126" y="95"/>
                  <a:pt x="118" y="95"/>
                </a:cubicBezTo>
                <a:cubicBezTo>
                  <a:pt x="110" y="95"/>
                  <a:pt x="103" y="99"/>
                  <a:pt x="99" y="105"/>
                </a:cubicBezTo>
                <a:cubicBezTo>
                  <a:pt x="96" y="108"/>
                  <a:pt x="94" y="113"/>
                  <a:pt x="94" y="118"/>
                </a:cubicBezTo>
                <a:cubicBezTo>
                  <a:pt x="94" y="131"/>
                  <a:pt x="105" y="142"/>
                  <a:pt x="118" y="142"/>
                </a:cubicBezTo>
                <a:close/>
                <a:moveTo>
                  <a:pt x="170" y="89"/>
                </a:moveTo>
                <a:cubicBezTo>
                  <a:pt x="170" y="70"/>
                  <a:pt x="170" y="70"/>
                  <a:pt x="170" y="70"/>
                </a:cubicBezTo>
                <a:cubicBezTo>
                  <a:pt x="170" y="67"/>
                  <a:pt x="170" y="67"/>
                  <a:pt x="170" y="67"/>
                </a:cubicBezTo>
                <a:cubicBezTo>
                  <a:pt x="167" y="67"/>
                  <a:pt x="167" y="67"/>
                  <a:pt x="167" y="67"/>
                </a:cubicBezTo>
                <a:cubicBezTo>
                  <a:pt x="147" y="67"/>
                  <a:pt x="147" y="67"/>
                  <a:pt x="147" y="67"/>
                </a:cubicBezTo>
                <a:cubicBezTo>
                  <a:pt x="147" y="90"/>
                  <a:pt x="147" y="90"/>
                  <a:pt x="147" y="90"/>
                </a:cubicBezTo>
                <a:lnTo>
                  <a:pt x="170" y="89"/>
                </a:ln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85" y="105"/>
                </a:moveTo>
                <a:cubicBezTo>
                  <a:pt x="185" y="160"/>
                  <a:pt x="185" y="160"/>
                  <a:pt x="185" y="160"/>
                </a:cubicBezTo>
                <a:cubicBezTo>
                  <a:pt x="185" y="174"/>
                  <a:pt x="173" y="186"/>
                  <a:pt x="159" y="186"/>
                </a:cubicBezTo>
                <a:cubicBezTo>
                  <a:pt x="77" y="186"/>
                  <a:pt x="77" y="186"/>
                  <a:pt x="77" y="186"/>
                </a:cubicBezTo>
                <a:cubicBezTo>
                  <a:pt x="62" y="186"/>
                  <a:pt x="51" y="174"/>
                  <a:pt x="51" y="160"/>
                </a:cubicBezTo>
                <a:cubicBezTo>
                  <a:pt x="51" y="105"/>
                  <a:pt x="51" y="105"/>
                  <a:pt x="51" y="105"/>
                </a:cubicBezTo>
                <a:cubicBezTo>
                  <a:pt x="51" y="77"/>
                  <a:pt x="51" y="77"/>
                  <a:pt x="51" y="77"/>
                </a:cubicBezTo>
                <a:cubicBezTo>
                  <a:pt x="51" y="63"/>
                  <a:pt x="62" y="51"/>
                  <a:pt x="77" y="51"/>
                </a:cubicBezTo>
                <a:cubicBezTo>
                  <a:pt x="159" y="51"/>
                  <a:pt x="159" y="51"/>
                  <a:pt x="159" y="51"/>
                </a:cubicBezTo>
                <a:cubicBezTo>
                  <a:pt x="173" y="51"/>
                  <a:pt x="185" y="63"/>
                  <a:pt x="185" y="77"/>
                </a:cubicBezTo>
                <a:lnTo>
                  <a:pt x="185" y="105"/>
                </a:lnTo>
                <a:close/>
                <a:moveTo>
                  <a:pt x="155" y="118"/>
                </a:moveTo>
                <a:cubicBezTo>
                  <a:pt x="155" y="139"/>
                  <a:pt x="138" y="155"/>
                  <a:pt x="118" y="155"/>
                </a:cubicBezTo>
                <a:cubicBezTo>
                  <a:pt x="98" y="155"/>
                  <a:pt x="81" y="139"/>
                  <a:pt x="81" y="118"/>
                </a:cubicBezTo>
                <a:cubicBezTo>
                  <a:pt x="81" y="114"/>
                  <a:pt x="82" y="109"/>
                  <a:pt x="84" y="105"/>
                </a:cubicBezTo>
                <a:cubicBezTo>
                  <a:pt x="64" y="105"/>
                  <a:pt x="64" y="105"/>
                  <a:pt x="64" y="105"/>
                </a:cubicBezTo>
                <a:cubicBezTo>
                  <a:pt x="64" y="160"/>
                  <a:pt x="64" y="160"/>
                  <a:pt x="64" y="160"/>
                </a:cubicBezTo>
                <a:cubicBezTo>
                  <a:pt x="64" y="167"/>
                  <a:pt x="70" y="172"/>
                  <a:pt x="77" y="172"/>
                </a:cubicBezTo>
                <a:cubicBezTo>
                  <a:pt x="159" y="172"/>
                  <a:pt x="159" y="172"/>
                  <a:pt x="159" y="172"/>
                </a:cubicBezTo>
                <a:cubicBezTo>
                  <a:pt x="166" y="172"/>
                  <a:pt x="172" y="167"/>
                  <a:pt x="172" y="160"/>
                </a:cubicBezTo>
                <a:cubicBezTo>
                  <a:pt x="172" y="105"/>
                  <a:pt x="172" y="105"/>
                  <a:pt x="172" y="105"/>
                </a:cubicBezTo>
                <a:cubicBezTo>
                  <a:pt x="152" y="105"/>
                  <a:pt x="152" y="105"/>
                  <a:pt x="152" y="105"/>
                </a:cubicBezTo>
                <a:cubicBezTo>
                  <a:pt x="154" y="109"/>
                  <a:pt x="155" y="114"/>
                  <a:pt x="155" y="118"/>
                </a:cubicBezTo>
                <a:close/>
              </a:path>
            </a:pathLst>
          </a:custGeom>
          <a:solidFill>
            <a:schemeClr val="bg1"/>
          </a:solidFill>
          <a:ln>
            <a:noFill/>
          </a:ln>
        </p:spPr>
        <p:txBody>
          <a:bodyPr wrap="square" lIns="91440" tIns="45720" rIns="91440" bIns="45720" anchor="ctr">
            <a:normAutofit/>
          </a:bodyPr>
          <a:lstStyle/>
          <a:p>
            <a:pPr algn="ctr"/>
            <a:endParaRPr dirty="0">
              <a:cs typeface="+mn-ea"/>
              <a:sym typeface="+mn-lt"/>
            </a:endParaRPr>
          </a:p>
        </p:txBody>
      </p:sp>
      <p:sp>
        <p:nvSpPr>
          <p:cNvPr id="6" name="iṡľiḑé">
            <a:extLst>
              <a:ext uri="{FF2B5EF4-FFF2-40B4-BE49-F238E27FC236}">
                <a16:creationId xmlns:a16="http://schemas.microsoft.com/office/drawing/2014/main" id="{5446048B-F30E-49A7-96A3-3E515C7B8903}"/>
              </a:ext>
            </a:extLst>
          </p:cNvPr>
          <p:cNvSpPr/>
          <p:nvPr/>
        </p:nvSpPr>
        <p:spPr>
          <a:xfrm>
            <a:off x="3156009" y="2561098"/>
            <a:ext cx="5850018" cy="1516613"/>
          </a:xfrm>
          <a:prstGeom prst="rect">
            <a:avLst/>
          </a:prstGeom>
        </p:spPr>
        <p:txBody>
          <a:bodyPr wrap="square" lIns="91440" tIns="45720" rIns="91440" bIns="45720" anchor="b" anchorCtr="0">
            <a:normAutofit/>
          </a:bodyPr>
          <a:lstStyle/>
          <a:p>
            <a:pPr algn="ctr">
              <a:spcBef>
                <a:spcPct val="0"/>
              </a:spcBef>
            </a:pPr>
            <a:r>
              <a:rPr lang="zh-CN" altLang="en-US" b="1" dirty="0">
                <a:solidFill>
                  <a:schemeClr val="bg1"/>
                </a:solidFill>
                <a:cs typeface="+mn-ea"/>
                <a:sym typeface="+mn-lt"/>
              </a:rPr>
              <a:t>添加标题</a:t>
            </a:r>
            <a:endParaRPr lang="en-US" altLang="zh-CN" b="1" dirty="0">
              <a:solidFill>
                <a:schemeClr val="bg1"/>
              </a:solidFill>
              <a:cs typeface="+mn-ea"/>
              <a:sym typeface="+mn-lt"/>
            </a:endParaRPr>
          </a:p>
        </p:txBody>
      </p:sp>
      <p:sp>
        <p:nvSpPr>
          <p:cNvPr id="7" name="íṣḻîḑe">
            <a:extLst>
              <a:ext uri="{FF2B5EF4-FFF2-40B4-BE49-F238E27FC236}">
                <a16:creationId xmlns:a16="http://schemas.microsoft.com/office/drawing/2014/main" id="{12B2951A-351B-4907-A8C1-19FD2ED0CDCE}"/>
              </a:ext>
            </a:extLst>
          </p:cNvPr>
          <p:cNvSpPr/>
          <p:nvPr/>
        </p:nvSpPr>
        <p:spPr>
          <a:xfrm>
            <a:off x="3156009" y="4180905"/>
            <a:ext cx="5850018" cy="1516613"/>
          </a:xfrm>
          <a:prstGeom prst="rect">
            <a:avLst/>
          </a:prstGeom>
        </p:spPr>
        <p:txBody>
          <a:bodyPr wrap="square" lIns="91440" tIns="45720" rIns="91440" bIns="45720" anchor="t" anchorCtr="0">
            <a:normAutofit/>
          </a:bodyPr>
          <a:lstStyle/>
          <a:p>
            <a:pPr algn="ctr">
              <a:lnSpc>
                <a:spcPct val="120000"/>
              </a:lnSpc>
            </a:pPr>
            <a:r>
              <a:rPr lang="en-US" altLang="zh-CN" sz="1400" dirty="0">
                <a:solidFill>
                  <a:schemeClr val="bg1">
                    <a:lumMod val="100000"/>
                  </a:schemeClr>
                </a:solidFill>
                <a:cs typeface="+mn-ea"/>
                <a:sym typeface="+mn-lt"/>
              </a:rPr>
              <a:t>Copy paste fonts. </a:t>
            </a:r>
          </a:p>
          <a:p>
            <a:pPr algn="ctr">
              <a:lnSpc>
                <a:spcPct val="120000"/>
              </a:lnSpc>
            </a:pPr>
            <a:r>
              <a:rPr lang="en-US" altLang="zh-CN" sz="1400" dirty="0">
                <a:solidFill>
                  <a:schemeClr val="bg1">
                    <a:lumMod val="100000"/>
                  </a:schemeClr>
                </a:solidFill>
                <a:cs typeface="+mn-ea"/>
                <a:sym typeface="+mn-lt"/>
              </a:rPr>
              <a:t>Choose the only option to retain text.</a:t>
            </a:r>
          </a:p>
        </p:txBody>
      </p:sp>
      <p:sp>
        <p:nvSpPr>
          <p:cNvPr id="12" name="椭圆 11">
            <a:extLst>
              <a:ext uri="{FF2B5EF4-FFF2-40B4-BE49-F238E27FC236}">
                <a16:creationId xmlns:a16="http://schemas.microsoft.com/office/drawing/2014/main" id="{ACCEED0E-18A4-4FA5-9B62-24849F8D1774}"/>
              </a:ext>
            </a:extLst>
          </p:cNvPr>
          <p:cNvSpPr/>
          <p:nvPr/>
        </p:nvSpPr>
        <p:spPr>
          <a:xfrm>
            <a:off x="543951" y="391551"/>
            <a:ext cx="446650" cy="446650"/>
          </a:xfrm>
          <a:prstGeom prst="ellipse">
            <a:avLst/>
          </a:prstGeom>
          <a:solidFill>
            <a:srgbClr val="43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3" name="文本框 12">
            <a:extLst>
              <a:ext uri="{FF2B5EF4-FFF2-40B4-BE49-F238E27FC236}">
                <a16:creationId xmlns:a16="http://schemas.microsoft.com/office/drawing/2014/main" id="{9A5BC1C4-3CB8-43F0-8607-12DEB259D11D}"/>
              </a:ext>
            </a:extLst>
          </p:cNvPr>
          <p:cNvSpPr txBox="1"/>
          <p:nvPr/>
        </p:nvSpPr>
        <p:spPr>
          <a:xfrm>
            <a:off x="1234439" y="322488"/>
            <a:ext cx="3170521" cy="584775"/>
          </a:xfrm>
          <a:prstGeom prst="rect">
            <a:avLst/>
          </a:prstGeom>
          <a:noFill/>
        </p:spPr>
        <p:txBody>
          <a:bodyPr wrap="square" rtlCol="0">
            <a:spAutoFit/>
          </a:bodyPr>
          <a:lstStyle/>
          <a:p>
            <a:r>
              <a:rPr lang="zh-CN" altLang="en-US" sz="3200" dirty="0">
                <a:cs typeface="+mn-ea"/>
                <a:sym typeface="+mn-lt"/>
              </a:rPr>
              <a:t>材料及加工方式</a:t>
            </a:r>
          </a:p>
        </p:txBody>
      </p:sp>
      <p:pic>
        <p:nvPicPr>
          <p:cNvPr id="5" name="图片 4">
            <a:extLst>
              <a:ext uri="{FF2B5EF4-FFF2-40B4-BE49-F238E27FC236}">
                <a16:creationId xmlns:a16="http://schemas.microsoft.com/office/drawing/2014/main" id="{F1F5F0D8-CA93-E6AF-4607-0815F37929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4439" y="934812"/>
            <a:ext cx="7572375" cy="5600700"/>
          </a:xfrm>
          <a:prstGeom prst="rect">
            <a:avLst/>
          </a:prstGeom>
        </p:spPr>
      </p:pic>
    </p:spTree>
    <p:extLst>
      <p:ext uri="{BB962C8B-B14F-4D97-AF65-F5344CB8AC3E}">
        <p14:creationId xmlns:p14="http://schemas.microsoft.com/office/powerpoint/2010/main" val="3228758561"/>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a:extLst>
              <a:ext uri="{FF2B5EF4-FFF2-40B4-BE49-F238E27FC236}">
                <a16:creationId xmlns:a16="http://schemas.microsoft.com/office/drawing/2014/main" id="{26133926-23C0-455C-9635-13AE2E6E53D9}"/>
              </a:ext>
            </a:extLst>
          </p:cNvPr>
          <p:cNvSpPr/>
          <p:nvPr/>
        </p:nvSpPr>
        <p:spPr>
          <a:xfrm>
            <a:off x="543951" y="391551"/>
            <a:ext cx="446650" cy="446650"/>
          </a:xfrm>
          <a:prstGeom prst="ellipse">
            <a:avLst/>
          </a:prstGeom>
          <a:solidFill>
            <a:srgbClr val="43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 name="文本框 7">
            <a:extLst>
              <a:ext uri="{FF2B5EF4-FFF2-40B4-BE49-F238E27FC236}">
                <a16:creationId xmlns:a16="http://schemas.microsoft.com/office/drawing/2014/main" id="{AE7F3D6B-79A8-43C7-803D-92D8296AEFEB}"/>
              </a:ext>
            </a:extLst>
          </p:cNvPr>
          <p:cNvSpPr txBox="1"/>
          <p:nvPr/>
        </p:nvSpPr>
        <p:spPr>
          <a:xfrm>
            <a:off x="1234439" y="322488"/>
            <a:ext cx="4997028" cy="584775"/>
          </a:xfrm>
          <a:prstGeom prst="rect">
            <a:avLst/>
          </a:prstGeom>
          <a:noFill/>
        </p:spPr>
        <p:txBody>
          <a:bodyPr wrap="square" rtlCol="0">
            <a:spAutoFit/>
          </a:bodyPr>
          <a:lstStyle/>
          <a:p>
            <a:r>
              <a:rPr lang="zh-CN" altLang="en-US" sz="3200" dirty="0">
                <a:cs typeface="+mn-ea"/>
                <a:sym typeface="+mn-lt"/>
              </a:rPr>
              <a:t>千机伞已解决的挑战</a:t>
            </a:r>
          </a:p>
        </p:txBody>
      </p:sp>
      <p:sp>
        <p:nvSpPr>
          <p:cNvPr id="22" name="ïṡḻïďê">
            <a:extLst>
              <a:ext uri="{FF2B5EF4-FFF2-40B4-BE49-F238E27FC236}">
                <a16:creationId xmlns:a16="http://schemas.microsoft.com/office/drawing/2014/main" id="{9524E38B-ECDC-F17A-0062-2D0EA35C8AFF}"/>
              </a:ext>
            </a:extLst>
          </p:cNvPr>
          <p:cNvSpPr/>
          <p:nvPr/>
        </p:nvSpPr>
        <p:spPr>
          <a:xfrm>
            <a:off x="8263808" y="0"/>
            <a:ext cx="2740302" cy="3249378"/>
          </a:xfrm>
          <a:prstGeom prst="rect">
            <a:avLst/>
          </a:prstGeom>
          <a:solidFill>
            <a:srgbClr val="437F7F">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dirty="0">
              <a:cs typeface="+mn-ea"/>
              <a:sym typeface="+mn-lt"/>
            </a:endParaRPr>
          </a:p>
        </p:txBody>
      </p:sp>
      <p:sp>
        <p:nvSpPr>
          <p:cNvPr id="3" name="文本框 2">
            <a:extLst>
              <a:ext uri="{FF2B5EF4-FFF2-40B4-BE49-F238E27FC236}">
                <a16:creationId xmlns:a16="http://schemas.microsoft.com/office/drawing/2014/main" id="{23FA330A-E24A-12F1-081D-83CC6FEB7314}"/>
              </a:ext>
            </a:extLst>
          </p:cNvPr>
          <p:cNvSpPr txBox="1"/>
          <p:nvPr/>
        </p:nvSpPr>
        <p:spPr>
          <a:xfrm>
            <a:off x="543950" y="1253765"/>
            <a:ext cx="3090947" cy="369332"/>
          </a:xfrm>
          <a:prstGeom prst="rect">
            <a:avLst/>
          </a:prstGeom>
          <a:noFill/>
        </p:spPr>
        <p:txBody>
          <a:bodyPr wrap="square" rtlCol="0">
            <a:spAutoFit/>
          </a:bodyPr>
          <a:lstStyle/>
          <a:p>
            <a:r>
              <a:rPr lang="zh-CN" altLang="en-US" b="1" dirty="0"/>
              <a:t>部分零件刀路（图片）：</a:t>
            </a:r>
          </a:p>
        </p:txBody>
      </p:sp>
      <p:pic>
        <p:nvPicPr>
          <p:cNvPr id="4" name="图片 3">
            <a:extLst>
              <a:ext uri="{FF2B5EF4-FFF2-40B4-BE49-F238E27FC236}">
                <a16:creationId xmlns:a16="http://schemas.microsoft.com/office/drawing/2014/main" id="{6D28B16D-CF0D-47D5-8DB2-C659FEB11F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218" y="1789460"/>
            <a:ext cx="4515440" cy="3228019"/>
          </a:xfrm>
          <a:prstGeom prst="rect">
            <a:avLst/>
          </a:prstGeom>
        </p:spPr>
      </p:pic>
      <p:pic>
        <p:nvPicPr>
          <p:cNvPr id="6" name="图片 5">
            <a:extLst>
              <a:ext uri="{FF2B5EF4-FFF2-40B4-BE49-F238E27FC236}">
                <a16:creationId xmlns:a16="http://schemas.microsoft.com/office/drawing/2014/main" id="{E0DE6A9A-25E6-A17F-84A3-920784DBB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4481" y="614875"/>
            <a:ext cx="6553887" cy="3193851"/>
          </a:xfrm>
          <a:prstGeom prst="rect">
            <a:avLst/>
          </a:prstGeom>
        </p:spPr>
      </p:pic>
      <p:pic>
        <p:nvPicPr>
          <p:cNvPr id="10" name="图片 9">
            <a:extLst>
              <a:ext uri="{FF2B5EF4-FFF2-40B4-BE49-F238E27FC236}">
                <a16:creationId xmlns:a16="http://schemas.microsoft.com/office/drawing/2014/main" id="{B36A4883-7EE1-0BBB-881F-1E47C2AC71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7664" y="4101113"/>
            <a:ext cx="6987519" cy="2342695"/>
          </a:xfrm>
          <a:prstGeom prst="rect">
            <a:avLst/>
          </a:prstGeom>
        </p:spPr>
      </p:pic>
    </p:spTree>
    <p:extLst>
      <p:ext uri="{BB962C8B-B14F-4D97-AF65-F5344CB8AC3E}">
        <p14:creationId xmlns:p14="http://schemas.microsoft.com/office/powerpoint/2010/main" val="398834600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6="http://schemas.microsoft.com/office/drawing/2014/main">
      <p:transition spd="slow" advClick="0" advTm="0">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第一PPT，www.1ppt.com">
  <a:themeElements>
    <a:clrScheme name="自定义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79646"/>
      </a:folHlink>
    </a:clrScheme>
    <a:fontScheme name="lrf54o3w">
      <a:majorFont>
        <a:latin typeface="微软雅黑"/>
        <a:ea typeface="新宋体"/>
        <a:cs typeface=""/>
      </a:majorFont>
      <a:minorFont>
        <a:latin typeface="微软雅黑"/>
        <a:ea typeface="新宋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630</TotalTime>
  <Words>650</Words>
  <Application>Microsoft Office PowerPoint</Application>
  <PresentationFormat>宽屏</PresentationFormat>
  <Paragraphs>123</Paragraphs>
  <Slides>26</Slides>
  <Notes>2</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26</vt:i4>
      </vt:variant>
    </vt:vector>
  </HeadingPairs>
  <TitlesOfParts>
    <vt:vector size="30" baseType="lpstr">
      <vt:lpstr>仓耳青禾体-谷力 W05</vt:lpstr>
      <vt:lpstr>微软雅黑</vt:lpstr>
      <vt:lpstr>Arial</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简约创意</dc:title>
  <dc:creator>第一PPT</dc:creator>
  <cp:keywords>www.1ppt.com</cp:keywords>
  <dc:description>www.1ppt.com</dc:description>
  <cp:lastModifiedBy>影 、</cp:lastModifiedBy>
  <cp:revision>296</cp:revision>
  <dcterms:created xsi:type="dcterms:W3CDTF">2019-08-07T04:53:55Z</dcterms:created>
  <dcterms:modified xsi:type="dcterms:W3CDTF">2022-07-22T07:17:25Z</dcterms:modified>
</cp:coreProperties>
</file>